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96BDB54-1E2E-4880-B9B8-9B058242E7B2}" type="slidenum">
              <a:rPr lang="en-US" altLang="en-US"/>
              <a:pPr>
                <a:defRPr/>
              </a:pPr>
              <a:t>‹#›</a:t>
            </a:fld>
            <a:endParaRPr lang="en-US" altLang="en-US"/>
          </a:p>
        </p:txBody>
      </p:sp>
    </p:spTree>
    <p:extLst>
      <p:ext uri="{BB962C8B-B14F-4D97-AF65-F5344CB8AC3E}">
        <p14:creationId xmlns:p14="http://schemas.microsoft.com/office/powerpoint/2010/main" val="901971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5DC8507-0358-4A55-8F5F-6E08C5118967}" type="slidenum">
              <a:rPr lang="en-GB" altLang="en-US"/>
              <a:pPr>
                <a:defRPr/>
              </a:pPr>
              <a:t>‹#›</a:t>
            </a:fld>
            <a:endParaRPr lang="en-GB" altLang="en-US"/>
          </a:p>
        </p:txBody>
      </p:sp>
    </p:spTree>
    <p:extLst>
      <p:ext uri="{BB962C8B-B14F-4D97-AF65-F5344CB8AC3E}">
        <p14:creationId xmlns:p14="http://schemas.microsoft.com/office/powerpoint/2010/main" val="7080119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F8D8A4-FA2F-47E1-A0F6-4BF2658CEC40}"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344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A756A9-2AB8-4D7E-963C-A78B3D5FB60E}"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6687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14E181-90F0-4EFA-A7B2-49C7F248324E}"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0832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667378-EF7C-4D7C-9F4F-6FFB890958C0}"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4857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BC8A729-2F40-4AAA-A662-90F1397B7F2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6344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8BBCA51-E2CE-4532-861E-03D09170599B}"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99418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DA8E97-473E-40F9-9ADE-9EF4B7305DB3}"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6723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F5AD3C-0CF2-451F-8500-707128EF6291}"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8341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19DFC1-D5D1-4B5D-BD64-E666829374A6}"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32116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AF053F55-DE99-411F-B15A-517EA056EE0B}" type="slidenum">
              <a:rPr lang="en-US" altLang="en-US"/>
              <a:pPr>
                <a:defRPr/>
              </a:pPr>
              <a:t>‹#›</a:t>
            </a:fld>
            <a:endParaRPr lang="en-US" altLang="en-US"/>
          </a:p>
        </p:txBody>
      </p:sp>
    </p:spTree>
    <p:extLst>
      <p:ext uri="{BB962C8B-B14F-4D97-AF65-F5344CB8AC3E}">
        <p14:creationId xmlns:p14="http://schemas.microsoft.com/office/powerpoint/2010/main" val="405193032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DC0E20-3963-47E0-A66A-91CECD62A85A}" type="slidenum">
              <a:rPr lang="en-US" altLang="en-US"/>
              <a:pPr>
                <a:defRPr/>
              </a:pPr>
              <a:t>‹#›</a:t>
            </a:fld>
            <a:endParaRPr lang="en-US" altLang="en-US"/>
          </a:p>
        </p:txBody>
      </p:sp>
    </p:spTree>
    <p:extLst>
      <p:ext uri="{BB962C8B-B14F-4D97-AF65-F5344CB8AC3E}">
        <p14:creationId xmlns:p14="http://schemas.microsoft.com/office/powerpoint/2010/main" val="377667784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F1E542B-1D34-4BEA-BF3D-6264B5841CD9}" type="slidenum">
              <a:rPr lang="en-US" altLang="en-US"/>
              <a:pPr>
                <a:defRPr/>
              </a:pPr>
              <a:t>‹#›</a:t>
            </a:fld>
            <a:endParaRPr lang="en-US" altLang="en-US"/>
          </a:p>
        </p:txBody>
      </p:sp>
    </p:spTree>
    <p:extLst>
      <p:ext uri="{BB962C8B-B14F-4D97-AF65-F5344CB8AC3E}">
        <p14:creationId xmlns:p14="http://schemas.microsoft.com/office/powerpoint/2010/main" val="11218585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FF7F018-7A00-4A03-BA3C-9E757E78B8FB}" type="slidenum">
              <a:rPr lang="en-US" altLang="en-US"/>
              <a:pPr>
                <a:defRPr/>
              </a:pPr>
              <a:t>‹#›</a:t>
            </a:fld>
            <a:endParaRPr lang="en-US" altLang="en-US"/>
          </a:p>
        </p:txBody>
      </p:sp>
    </p:spTree>
    <p:extLst>
      <p:ext uri="{BB962C8B-B14F-4D97-AF65-F5344CB8AC3E}">
        <p14:creationId xmlns:p14="http://schemas.microsoft.com/office/powerpoint/2010/main" val="333494485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56908BA-B702-45B5-9E33-F5B3E76B7F39}" type="slidenum">
              <a:rPr lang="en-US" altLang="en-US"/>
              <a:pPr>
                <a:defRPr/>
              </a:pPr>
              <a:t>‹#›</a:t>
            </a:fld>
            <a:endParaRPr lang="en-US" altLang="en-US"/>
          </a:p>
        </p:txBody>
      </p:sp>
    </p:spTree>
    <p:extLst>
      <p:ext uri="{BB962C8B-B14F-4D97-AF65-F5344CB8AC3E}">
        <p14:creationId xmlns:p14="http://schemas.microsoft.com/office/powerpoint/2010/main" val="29668971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64C63F87-83D8-4C7E-9716-EEF69E9D39D4}" type="slidenum">
              <a:rPr lang="en-US" altLang="en-US"/>
              <a:pPr>
                <a:defRPr/>
              </a:pPr>
              <a:t>‹#›</a:t>
            </a:fld>
            <a:endParaRPr lang="en-US" altLang="en-US"/>
          </a:p>
        </p:txBody>
      </p:sp>
    </p:spTree>
    <p:extLst>
      <p:ext uri="{BB962C8B-B14F-4D97-AF65-F5344CB8AC3E}">
        <p14:creationId xmlns:p14="http://schemas.microsoft.com/office/powerpoint/2010/main" val="295163083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C87DCB0-8CEB-4C83-86DB-2124D2596EEF}" type="slidenum">
              <a:rPr lang="en-US" altLang="en-US"/>
              <a:pPr>
                <a:defRPr/>
              </a:pPr>
              <a:t>‹#›</a:t>
            </a:fld>
            <a:endParaRPr lang="en-US" altLang="en-US"/>
          </a:p>
        </p:txBody>
      </p:sp>
    </p:spTree>
    <p:extLst>
      <p:ext uri="{BB962C8B-B14F-4D97-AF65-F5344CB8AC3E}">
        <p14:creationId xmlns:p14="http://schemas.microsoft.com/office/powerpoint/2010/main" val="138709384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EC75554-53EC-4A38-BA87-45926BD04C99}" type="slidenum">
              <a:rPr lang="en-US" altLang="en-US"/>
              <a:pPr>
                <a:defRPr/>
              </a:pPr>
              <a:t>‹#›</a:t>
            </a:fld>
            <a:endParaRPr lang="en-US" altLang="en-US"/>
          </a:p>
        </p:txBody>
      </p:sp>
    </p:spTree>
    <p:extLst>
      <p:ext uri="{BB962C8B-B14F-4D97-AF65-F5344CB8AC3E}">
        <p14:creationId xmlns:p14="http://schemas.microsoft.com/office/powerpoint/2010/main" val="236571454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2ED0E6B0-A604-4BEC-8220-782102B92FE0}" type="slidenum">
              <a:rPr lang="en-US" altLang="en-US"/>
              <a:pPr>
                <a:defRPr/>
              </a:pPr>
              <a:t>‹#›</a:t>
            </a:fld>
            <a:endParaRPr lang="en-US" altLang="en-US"/>
          </a:p>
        </p:txBody>
      </p:sp>
    </p:spTree>
    <p:extLst>
      <p:ext uri="{BB962C8B-B14F-4D97-AF65-F5344CB8AC3E}">
        <p14:creationId xmlns:p14="http://schemas.microsoft.com/office/powerpoint/2010/main" val="127542674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AE53156D-1B8B-44CC-BB08-1494A175885A}" type="slidenum">
              <a:rPr lang="en-US" altLang="en-US"/>
              <a:pPr>
                <a:defRPr/>
              </a:pPr>
              <a:t>‹#›</a:t>
            </a:fld>
            <a:endParaRPr lang="en-US" altLang="en-US"/>
          </a:p>
        </p:txBody>
      </p:sp>
    </p:spTree>
    <p:extLst>
      <p:ext uri="{BB962C8B-B14F-4D97-AF65-F5344CB8AC3E}">
        <p14:creationId xmlns:p14="http://schemas.microsoft.com/office/powerpoint/2010/main" val="7641971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2976AA46-FFCB-440D-BDA9-278BFF04D9FB}" type="slidenum">
              <a:rPr lang="en-US" altLang="en-US"/>
              <a:pPr>
                <a:defRPr/>
              </a:pPr>
              <a:t>‹#›</a:t>
            </a:fld>
            <a:endParaRPr lang="en-US" altLang="en-US"/>
          </a:p>
        </p:txBody>
      </p:sp>
    </p:spTree>
    <p:extLst>
      <p:ext uri="{BB962C8B-B14F-4D97-AF65-F5344CB8AC3E}">
        <p14:creationId xmlns:p14="http://schemas.microsoft.com/office/powerpoint/2010/main" val="41171277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7BFC8DE-79AC-4E60-ACEE-E01B2DECC3EB}" type="slidenum">
              <a:rPr lang="en-US" altLang="en-US"/>
              <a:pPr>
                <a:defRPr/>
              </a:pPr>
              <a:t>‹#›</a:t>
            </a:fld>
            <a:endParaRPr lang="en-US" altLang="en-US"/>
          </a:p>
        </p:txBody>
      </p:sp>
    </p:spTree>
    <p:extLst>
      <p:ext uri="{BB962C8B-B14F-4D97-AF65-F5344CB8AC3E}">
        <p14:creationId xmlns:p14="http://schemas.microsoft.com/office/powerpoint/2010/main" val="419133084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FFAAF81-261C-42D6-AA5E-E114F8F9C463}" type="slidenum">
              <a:rPr lang="en-US" altLang="en-US"/>
              <a:pPr>
                <a:defRPr/>
              </a:pPr>
              <a:t>‹#›</a:t>
            </a:fld>
            <a:endParaRPr lang="en-US" altLang="en-US"/>
          </a:p>
        </p:txBody>
      </p:sp>
    </p:spTree>
    <p:extLst>
      <p:ext uri="{BB962C8B-B14F-4D97-AF65-F5344CB8AC3E}">
        <p14:creationId xmlns:p14="http://schemas.microsoft.com/office/powerpoint/2010/main" val="142639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B2CAF035-8C5D-4359-A659-63E362325A8F}" type="slidenum">
              <a:rPr lang="en-US" altLang="en-US"/>
              <a:pPr>
                <a:defRPr/>
              </a:pPr>
              <a:t>‹#›</a:t>
            </a:fld>
            <a:endParaRPr lang="en-US" altLang="en-US"/>
          </a:p>
        </p:txBody>
      </p:sp>
    </p:spTree>
    <p:extLst>
      <p:ext uri="{BB962C8B-B14F-4D97-AF65-F5344CB8AC3E}">
        <p14:creationId xmlns:p14="http://schemas.microsoft.com/office/powerpoint/2010/main" val="60485413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F7ACECE-22ED-4942-9FF2-90C500EACE1D}"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Blue Template</dc:title>
  <dc:creator>Presentation Magazine</dc:creator>
  <cp:lastModifiedBy>Jonty Pearce</cp:lastModifiedBy>
  <cp:revision>4</cp:revision>
  <dcterms:created xsi:type="dcterms:W3CDTF">2005-04-26T09:52:17Z</dcterms:created>
  <dcterms:modified xsi:type="dcterms:W3CDTF">2015-02-22T11:06:34Z</dcterms:modified>
</cp:coreProperties>
</file>