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7" r:id="rId2"/>
    <p:sldId id="268" r:id="rId3"/>
    <p:sldId id="269" r:id="rId4"/>
    <p:sldId id="270" r:id="rId5"/>
    <p:sldId id="271" r:id="rId6"/>
    <p:sldId id="272" r:id="rId7"/>
    <p:sldId id="273" r:id="rId8"/>
    <p:sldId id="274" r:id="rId9"/>
    <p:sldId id="275"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DD973A2-88C8-4616-A5C9-24EF1766D857}" type="slidenum">
              <a:rPr lang="en-US" altLang="en-US"/>
              <a:pPr>
                <a:defRPr/>
              </a:pPr>
              <a:t>‹#›</a:t>
            </a:fld>
            <a:endParaRPr lang="en-US" altLang="en-US"/>
          </a:p>
        </p:txBody>
      </p:sp>
    </p:spTree>
    <p:extLst>
      <p:ext uri="{BB962C8B-B14F-4D97-AF65-F5344CB8AC3E}">
        <p14:creationId xmlns:p14="http://schemas.microsoft.com/office/powerpoint/2010/main" val="2874321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73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73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73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73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DFB0B23-D32E-470F-8D9E-B3D456F98CF0}" type="slidenum">
              <a:rPr lang="en-GB" altLang="en-US"/>
              <a:pPr>
                <a:defRPr/>
              </a:pPr>
              <a:t>‹#›</a:t>
            </a:fld>
            <a:endParaRPr lang="en-GB" altLang="en-US"/>
          </a:p>
        </p:txBody>
      </p:sp>
    </p:spTree>
    <p:extLst>
      <p:ext uri="{BB962C8B-B14F-4D97-AF65-F5344CB8AC3E}">
        <p14:creationId xmlns:p14="http://schemas.microsoft.com/office/powerpoint/2010/main" val="24411208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4688402-9855-4506-8FFB-B715F3B7D5C7}"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551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042F93A-561F-4AA5-B1D6-F0A04F0F6234}"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08754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8A1F167-9B2A-44F0-8506-D005607D5878}"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70839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3BBC7E7-2DCF-4FD6-993C-18B9FC7D6BFB}"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08542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4F359F3-75EA-426B-82E0-69F863E01C95}"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42299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CE4D697-22F1-4F0D-9B11-20EE392DF8C3}"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05547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0226D3D-6B18-43F4-8516-63A7B656267B}"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21337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EFD5E2C-4F20-4A06-B15F-6C4F1599E184}"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18108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133489F-1BEC-4888-9EF0-B4E107CF3015}"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95715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8"/>
          <p:cNvSpPr>
            <a:spLocks/>
          </p:cNvSpPr>
          <p:nvPr/>
        </p:nvSpPr>
        <p:spPr bwMode="auto">
          <a:xfrm>
            <a:off x="-33338" y="-33338"/>
            <a:ext cx="9577388" cy="6818313"/>
          </a:xfrm>
          <a:custGeom>
            <a:avLst/>
            <a:gdLst>
              <a:gd name="T0" fmla="*/ 7938 w 6033"/>
              <a:gd name="T1" fmla="*/ 0 h 4295"/>
              <a:gd name="T2" fmla="*/ 9210675 w 6033"/>
              <a:gd name="T3" fmla="*/ 22225 h 4295"/>
              <a:gd name="T4" fmla="*/ 9210675 w 6033"/>
              <a:gd name="T5" fmla="*/ 6199188 h 4295"/>
              <a:gd name="T6" fmla="*/ 8042275 w 6033"/>
              <a:gd name="T7" fmla="*/ 3733800 h 4295"/>
              <a:gd name="T8" fmla="*/ 0 w 6033"/>
              <a:gd name="T9" fmla="*/ 4930775 h 4295"/>
              <a:gd name="T10" fmla="*/ 7938 w 6033"/>
              <a:gd name="T11" fmla="*/ 0 h 42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33" h="4295">
                <a:moveTo>
                  <a:pt x="5" y="0"/>
                </a:moveTo>
                <a:lnTo>
                  <a:pt x="5802" y="14"/>
                </a:lnTo>
                <a:lnTo>
                  <a:pt x="5802" y="3905"/>
                </a:lnTo>
                <a:cubicBezTo>
                  <a:pt x="5679" y="4295"/>
                  <a:pt x="6033" y="2484"/>
                  <a:pt x="5066" y="2352"/>
                </a:cubicBezTo>
                <a:cubicBezTo>
                  <a:pt x="4099" y="2221"/>
                  <a:pt x="843" y="3497"/>
                  <a:pt x="0" y="3106"/>
                </a:cubicBezTo>
                <a:lnTo>
                  <a:pt x="5" y="0"/>
                </a:lnTo>
                <a:close/>
              </a:path>
            </a:pathLst>
          </a:custGeom>
          <a:solidFill>
            <a:schemeClr val="accent1"/>
          </a:solidFill>
          <a:ln w="9525">
            <a:solidFill>
              <a:schemeClr val="accent1"/>
            </a:solidFill>
            <a:round/>
            <a:headEnd/>
            <a:tailEnd/>
          </a:ln>
          <a:effectLst>
            <a:outerShdw dist="88900" dir="5400000" algn="ctr" rotWithShape="0">
              <a:schemeClr val="bg2"/>
            </a:outerShdw>
          </a:effectLst>
        </p:spPr>
        <p:txBody>
          <a:bodyPr/>
          <a:lstStyle/>
          <a:p>
            <a:endParaRPr lang="en-GB"/>
          </a:p>
        </p:txBody>
      </p:sp>
      <p:grpSp>
        <p:nvGrpSpPr>
          <p:cNvPr id="5" name="Group 93"/>
          <p:cNvGrpSpPr>
            <a:grpSpLocks/>
          </p:cNvGrpSpPr>
          <p:nvPr/>
        </p:nvGrpSpPr>
        <p:grpSpPr bwMode="auto">
          <a:xfrm>
            <a:off x="6076950" y="152400"/>
            <a:ext cx="2846388" cy="3313113"/>
            <a:chOff x="3107" y="1003"/>
            <a:chExt cx="2495" cy="2903"/>
          </a:xfrm>
        </p:grpSpPr>
        <p:grpSp>
          <p:nvGrpSpPr>
            <p:cNvPr id="6" name="Group 84"/>
            <p:cNvGrpSpPr>
              <a:grpSpLocks/>
            </p:cNvGrpSpPr>
            <p:nvPr userDrawn="1"/>
          </p:nvGrpSpPr>
          <p:grpSpPr bwMode="auto">
            <a:xfrm>
              <a:off x="3107" y="2001"/>
              <a:ext cx="1905" cy="1905"/>
              <a:chOff x="1655" y="3067"/>
              <a:chExt cx="975" cy="975"/>
            </a:xfrm>
          </p:grpSpPr>
          <p:sp>
            <p:nvSpPr>
              <p:cNvPr id="13" name="AutoShape 85"/>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4" name="AutoShape 86"/>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7" name="Group 87"/>
            <p:cNvGrpSpPr>
              <a:grpSpLocks/>
            </p:cNvGrpSpPr>
            <p:nvPr userDrawn="1"/>
          </p:nvGrpSpPr>
          <p:grpSpPr bwMode="auto">
            <a:xfrm>
              <a:off x="4921" y="2228"/>
              <a:ext cx="567" cy="567"/>
              <a:chOff x="1655" y="3067"/>
              <a:chExt cx="975" cy="975"/>
            </a:xfrm>
          </p:grpSpPr>
          <p:sp>
            <p:nvSpPr>
              <p:cNvPr id="11" name="AutoShape 88"/>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2" name="AutoShape 89"/>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8" name="Group 90"/>
            <p:cNvGrpSpPr>
              <a:grpSpLocks/>
            </p:cNvGrpSpPr>
            <p:nvPr userDrawn="1"/>
          </p:nvGrpSpPr>
          <p:grpSpPr bwMode="auto">
            <a:xfrm>
              <a:off x="4309" y="1003"/>
              <a:ext cx="1293" cy="1293"/>
              <a:chOff x="1655" y="3067"/>
              <a:chExt cx="975" cy="975"/>
            </a:xfrm>
          </p:grpSpPr>
          <p:sp>
            <p:nvSpPr>
              <p:cNvPr id="9" name="AutoShape 91"/>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 name="AutoShape 92"/>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sp>
        <p:nvSpPr>
          <p:cNvPr id="4102" name="Rectangle 6"/>
          <p:cNvSpPr>
            <a:spLocks noGrp="1" noChangeArrowheads="1"/>
          </p:cNvSpPr>
          <p:nvPr>
            <p:ph type="ctrTitle"/>
          </p:nvPr>
        </p:nvSpPr>
        <p:spPr>
          <a:xfrm>
            <a:off x="792163" y="1881188"/>
            <a:ext cx="5580062"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500563" y="4689475"/>
            <a:ext cx="4319587" cy="135572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0" indent="0">
              <a:buFontTx/>
              <a:buNone/>
              <a:defRPr sz="2000"/>
            </a:lvl1pPr>
          </a:lstStyle>
          <a:p>
            <a:pPr lvl="0"/>
            <a:r>
              <a:rPr lang="en-US" altLang="en-US" noProof="0" smtClean="0"/>
              <a:t>Click to edit Master subtitle style</a:t>
            </a:r>
          </a:p>
        </p:txBody>
      </p:sp>
      <p:sp>
        <p:nvSpPr>
          <p:cNvPr id="15"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16"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7" name="Rectangle 13"/>
          <p:cNvSpPr>
            <a:spLocks noGrp="1" noChangeArrowheads="1"/>
          </p:cNvSpPr>
          <p:nvPr>
            <p:ph type="sldNum" sz="quarter" idx="12"/>
          </p:nvPr>
        </p:nvSpPr>
        <p:spPr>
          <a:xfrm>
            <a:off x="6877050" y="6605588"/>
            <a:ext cx="2133600" cy="279400"/>
          </a:xfrm>
        </p:spPr>
        <p:txBody>
          <a:bodyPr/>
          <a:lstStyle>
            <a:lvl1pPr>
              <a:defRPr smtClean="0"/>
            </a:lvl1pPr>
          </a:lstStyle>
          <a:p>
            <a:pPr>
              <a:defRPr/>
            </a:pPr>
            <a:fld id="{D15235E3-1DAC-433C-ACD6-E6E786EF2F77}" type="slidenum">
              <a:rPr lang="en-US" altLang="en-US"/>
              <a:pPr>
                <a:defRPr/>
              </a:pPr>
              <a:t>‹#›</a:t>
            </a:fld>
            <a:endParaRPr lang="en-US" altLang="en-US"/>
          </a:p>
        </p:txBody>
      </p:sp>
    </p:spTree>
    <p:extLst>
      <p:ext uri="{BB962C8B-B14F-4D97-AF65-F5344CB8AC3E}">
        <p14:creationId xmlns:p14="http://schemas.microsoft.com/office/powerpoint/2010/main" val="1383625575"/>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50750E7C-C707-4917-A3DD-66E44997B3F9}" type="slidenum">
              <a:rPr lang="en-US" altLang="en-US"/>
              <a:pPr>
                <a:defRPr/>
              </a:pPr>
              <a:t>‹#›</a:t>
            </a:fld>
            <a:endParaRPr lang="en-US" altLang="en-US"/>
          </a:p>
        </p:txBody>
      </p:sp>
    </p:spTree>
    <p:extLst>
      <p:ext uri="{BB962C8B-B14F-4D97-AF65-F5344CB8AC3E}">
        <p14:creationId xmlns:p14="http://schemas.microsoft.com/office/powerpoint/2010/main" val="1414106960"/>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188913"/>
            <a:ext cx="2071688" cy="54371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88913"/>
            <a:ext cx="6067425" cy="5437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DD54FAD2-033E-4E7F-A488-83E57FF750D4}" type="slidenum">
              <a:rPr lang="en-US" altLang="en-US"/>
              <a:pPr>
                <a:defRPr/>
              </a:pPr>
              <a:t>‹#›</a:t>
            </a:fld>
            <a:endParaRPr lang="en-US" altLang="en-US"/>
          </a:p>
        </p:txBody>
      </p:sp>
    </p:spTree>
    <p:extLst>
      <p:ext uri="{BB962C8B-B14F-4D97-AF65-F5344CB8AC3E}">
        <p14:creationId xmlns:p14="http://schemas.microsoft.com/office/powerpoint/2010/main" val="2409216167"/>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916113"/>
            <a:ext cx="8291513" cy="37099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C524ED49-83CE-4FAF-87DF-FCF9C1B6D913}" type="slidenum">
              <a:rPr lang="en-US" altLang="en-US"/>
              <a:pPr>
                <a:defRPr/>
              </a:pPr>
              <a:t>‹#›</a:t>
            </a:fld>
            <a:endParaRPr lang="en-US" altLang="en-US"/>
          </a:p>
        </p:txBody>
      </p:sp>
    </p:spTree>
    <p:extLst>
      <p:ext uri="{BB962C8B-B14F-4D97-AF65-F5344CB8AC3E}">
        <p14:creationId xmlns:p14="http://schemas.microsoft.com/office/powerpoint/2010/main" val="724149854"/>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916113"/>
            <a:ext cx="8291513" cy="37099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7C1F900B-776C-4E46-8A19-90558CC8533A}" type="slidenum">
              <a:rPr lang="en-US" altLang="en-US"/>
              <a:pPr>
                <a:defRPr/>
              </a:pPr>
              <a:t>‹#›</a:t>
            </a:fld>
            <a:endParaRPr lang="en-US" altLang="en-US"/>
          </a:p>
        </p:txBody>
      </p:sp>
    </p:spTree>
    <p:extLst>
      <p:ext uri="{BB962C8B-B14F-4D97-AF65-F5344CB8AC3E}">
        <p14:creationId xmlns:p14="http://schemas.microsoft.com/office/powerpoint/2010/main" val="2102772614"/>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916113"/>
            <a:ext cx="4068763"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916113"/>
            <a:ext cx="4070350"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8208D20B-3D56-484B-B6B0-7E4662389D6B}" type="slidenum">
              <a:rPr lang="en-US" altLang="en-US"/>
              <a:pPr>
                <a:defRPr/>
              </a:pPr>
              <a:t>‹#›</a:t>
            </a:fld>
            <a:endParaRPr lang="en-US" altLang="en-US"/>
          </a:p>
        </p:txBody>
      </p:sp>
    </p:spTree>
    <p:extLst>
      <p:ext uri="{BB962C8B-B14F-4D97-AF65-F5344CB8AC3E}">
        <p14:creationId xmlns:p14="http://schemas.microsoft.com/office/powerpoint/2010/main" val="2053938623"/>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00704ADA-856F-47F7-B829-0326DB6F1A36}" type="slidenum">
              <a:rPr lang="en-US" altLang="en-US"/>
              <a:pPr>
                <a:defRPr/>
              </a:pPr>
              <a:t>‹#›</a:t>
            </a:fld>
            <a:endParaRPr lang="en-US" altLang="en-US"/>
          </a:p>
        </p:txBody>
      </p:sp>
    </p:spTree>
    <p:extLst>
      <p:ext uri="{BB962C8B-B14F-4D97-AF65-F5344CB8AC3E}">
        <p14:creationId xmlns:p14="http://schemas.microsoft.com/office/powerpoint/2010/main" val="105528460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DB7B972F-B5EE-493B-802A-7FF03F059F9D}" type="slidenum">
              <a:rPr lang="en-US" altLang="en-US"/>
              <a:pPr>
                <a:defRPr/>
              </a:pPr>
              <a:t>‹#›</a:t>
            </a:fld>
            <a:endParaRPr lang="en-US" altLang="en-US"/>
          </a:p>
        </p:txBody>
      </p:sp>
    </p:spTree>
    <p:extLst>
      <p:ext uri="{BB962C8B-B14F-4D97-AF65-F5344CB8AC3E}">
        <p14:creationId xmlns:p14="http://schemas.microsoft.com/office/powerpoint/2010/main" val="4001593457"/>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916113"/>
            <a:ext cx="4068763"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916113"/>
            <a:ext cx="4070350"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0819BAFD-E970-4BB1-A126-1199E753DDDB}" type="slidenum">
              <a:rPr lang="en-US" altLang="en-US"/>
              <a:pPr>
                <a:defRPr/>
              </a:pPr>
              <a:t>‹#›</a:t>
            </a:fld>
            <a:endParaRPr lang="en-US" altLang="en-US"/>
          </a:p>
        </p:txBody>
      </p:sp>
    </p:spTree>
    <p:extLst>
      <p:ext uri="{BB962C8B-B14F-4D97-AF65-F5344CB8AC3E}">
        <p14:creationId xmlns:p14="http://schemas.microsoft.com/office/powerpoint/2010/main" val="557480858"/>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D8A511FB-B245-4B13-B076-1334FBD1765C}" type="slidenum">
              <a:rPr lang="en-US" altLang="en-US"/>
              <a:pPr>
                <a:defRPr/>
              </a:pPr>
              <a:t>‹#›</a:t>
            </a:fld>
            <a:endParaRPr lang="en-US" altLang="en-US"/>
          </a:p>
        </p:txBody>
      </p:sp>
    </p:spTree>
    <p:extLst>
      <p:ext uri="{BB962C8B-B14F-4D97-AF65-F5344CB8AC3E}">
        <p14:creationId xmlns:p14="http://schemas.microsoft.com/office/powerpoint/2010/main" val="1474661080"/>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199A44AC-46D9-4EF4-B5E9-DF1B9B475DC2}" type="slidenum">
              <a:rPr lang="en-US" altLang="en-US"/>
              <a:pPr>
                <a:defRPr/>
              </a:pPr>
              <a:t>‹#›</a:t>
            </a:fld>
            <a:endParaRPr lang="en-US" altLang="en-US"/>
          </a:p>
        </p:txBody>
      </p:sp>
    </p:spTree>
    <p:extLst>
      <p:ext uri="{BB962C8B-B14F-4D97-AF65-F5344CB8AC3E}">
        <p14:creationId xmlns:p14="http://schemas.microsoft.com/office/powerpoint/2010/main" val="1019229420"/>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C4DC33B9-CF17-4C22-B2EB-369F435C459D}" type="slidenum">
              <a:rPr lang="en-US" altLang="en-US"/>
              <a:pPr>
                <a:defRPr/>
              </a:pPr>
              <a:t>‹#›</a:t>
            </a:fld>
            <a:endParaRPr lang="en-US" altLang="en-US"/>
          </a:p>
        </p:txBody>
      </p:sp>
    </p:spTree>
    <p:extLst>
      <p:ext uri="{BB962C8B-B14F-4D97-AF65-F5344CB8AC3E}">
        <p14:creationId xmlns:p14="http://schemas.microsoft.com/office/powerpoint/2010/main" val="3965568892"/>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E857F2DD-CF83-4D63-8424-CF3708703B9A}" type="slidenum">
              <a:rPr lang="en-US" altLang="en-US"/>
              <a:pPr>
                <a:defRPr/>
              </a:pPr>
              <a:t>‹#›</a:t>
            </a:fld>
            <a:endParaRPr lang="en-US" altLang="en-US"/>
          </a:p>
        </p:txBody>
      </p:sp>
    </p:spTree>
    <p:extLst>
      <p:ext uri="{BB962C8B-B14F-4D97-AF65-F5344CB8AC3E}">
        <p14:creationId xmlns:p14="http://schemas.microsoft.com/office/powerpoint/2010/main" val="485677022"/>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9DBE18DD-DAF7-4172-9CB9-1A2BAE75E95D}" type="slidenum">
              <a:rPr lang="en-US" altLang="en-US"/>
              <a:pPr>
                <a:defRPr/>
              </a:pPr>
              <a:t>‹#›</a:t>
            </a:fld>
            <a:endParaRPr lang="en-US" altLang="en-US"/>
          </a:p>
        </p:txBody>
      </p:sp>
    </p:spTree>
    <p:extLst>
      <p:ext uri="{BB962C8B-B14F-4D97-AF65-F5344CB8AC3E}">
        <p14:creationId xmlns:p14="http://schemas.microsoft.com/office/powerpoint/2010/main" val="3019983106"/>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112"/>
          <p:cNvSpPr>
            <a:spLocks/>
          </p:cNvSpPr>
          <p:nvPr/>
        </p:nvSpPr>
        <p:spPr bwMode="auto">
          <a:xfrm>
            <a:off x="-17463" y="6223000"/>
            <a:ext cx="9172576" cy="661988"/>
          </a:xfrm>
          <a:custGeom>
            <a:avLst/>
            <a:gdLst>
              <a:gd name="T0" fmla="*/ 9161463 w 5778"/>
              <a:gd name="T1" fmla="*/ 639763 h 417"/>
              <a:gd name="T2" fmla="*/ 6350 w 5778"/>
              <a:gd name="T3" fmla="*/ 661988 h 417"/>
              <a:gd name="T4" fmla="*/ 0 w 5778"/>
              <a:gd name="T5" fmla="*/ 38100 h 417"/>
              <a:gd name="T6" fmla="*/ 3521075 w 5778"/>
              <a:gd name="T7" fmla="*/ 431800 h 417"/>
              <a:gd name="T8" fmla="*/ 9172576 w 5778"/>
              <a:gd name="T9" fmla="*/ 144463 h 417"/>
              <a:gd name="T10" fmla="*/ 9161463 w 5778"/>
              <a:gd name="T11" fmla="*/ 639763 h 41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78" h="417">
                <a:moveTo>
                  <a:pt x="5771" y="403"/>
                </a:moveTo>
                <a:lnTo>
                  <a:pt x="4" y="417"/>
                </a:lnTo>
                <a:lnTo>
                  <a:pt x="0" y="24"/>
                </a:lnTo>
                <a:cubicBezTo>
                  <a:pt x="369" y="0"/>
                  <a:pt x="1255" y="261"/>
                  <a:pt x="2218" y="272"/>
                </a:cubicBezTo>
                <a:cubicBezTo>
                  <a:pt x="3181" y="283"/>
                  <a:pt x="5186" y="69"/>
                  <a:pt x="5778" y="91"/>
                </a:cubicBezTo>
                <a:lnTo>
                  <a:pt x="5771" y="403"/>
                </a:lnTo>
                <a:close/>
              </a:path>
            </a:pathLst>
          </a:custGeom>
          <a:solidFill>
            <a:schemeClr val="accent1"/>
          </a:solidFill>
          <a:ln w="9525">
            <a:solidFill>
              <a:schemeClr val="accent1"/>
            </a:solidFill>
            <a:round/>
            <a:headEnd/>
            <a:tailEnd/>
          </a:ln>
          <a:effectLst/>
          <a:extLst>
            <a:ext uri="{AF507438-7753-43E0-B8FC-AC1667EBCBE1}">
              <a14:hiddenEffects xmlns:a14="http://schemas.microsoft.com/office/drawing/2010/main">
                <a:effectLst>
                  <a:outerShdw dist="88900" dir="5400000" algn="ctr" rotWithShape="0">
                    <a:schemeClr val="bg2"/>
                  </a:outerShdw>
                </a:effectLst>
              </a14:hiddenEffects>
            </a:ext>
          </a:extLst>
        </p:spPr>
        <p:txBody>
          <a:bodyPr/>
          <a:lstStyle/>
          <a:p>
            <a:endParaRPr lang="en-GB"/>
          </a:p>
        </p:txBody>
      </p:sp>
      <p:sp>
        <p:nvSpPr>
          <p:cNvPr id="1027" name="Freeform 111"/>
          <p:cNvSpPr>
            <a:spLocks/>
          </p:cNvSpPr>
          <p:nvPr/>
        </p:nvSpPr>
        <p:spPr bwMode="auto">
          <a:xfrm>
            <a:off x="-33338" y="-44450"/>
            <a:ext cx="9580563" cy="2173288"/>
          </a:xfrm>
          <a:custGeom>
            <a:avLst/>
            <a:gdLst>
              <a:gd name="T0" fmla="*/ 7938 w 6035"/>
              <a:gd name="T1" fmla="*/ 11113 h 1369"/>
              <a:gd name="T2" fmla="*/ 9232900 w 6035"/>
              <a:gd name="T3" fmla="*/ 0 h 1369"/>
              <a:gd name="T4" fmla="*/ 9232900 w 6035"/>
              <a:gd name="T5" fmla="*/ 1982788 h 1369"/>
              <a:gd name="T6" fmla="*/ 8042275 w 6035"/>
              <a:gd name="T7" fmla="*/ 1146175 h 1369"/>
              <a:gd name="T8" fmla="*/ 0 w 6035"/>
              <a:gd name="T9" fmla="*/ 1509713 h 1369"/>
              <a:gd name="T10" fmla="*/ 7938 w 6035"/>
              <a:gd name="T11" fmla="*/ 11113 h 13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35" h="1369">
                <a:moveTo>
                  <a:pt x="5" y="7"/>
                </a:moveTo>
                <a:lnTo>
                  <a:pt x="5816" y="0"/>
                </a:lnTo>
                <a:lnTo>
                  <a:pt x="5816" y="1249"/>
                </a:lnTo>
                <a:cubicBezTo>
                  <a:pt x="5691" y="1369"/>
                  <a:pt x="6035" y="772"/>
                  <a:pt x="5066" y="722"/>
                </a:cubicBezTo>
                <a:cubicBezTo>
                  <a:pt x="4097" y="672"/>
                  <a:pt x="843" y="1070"/>
                  <a:pt x="0" y="951"/>
                </a:cubicBezTo>
                <a:lnTo>
                  <a:pt x="5" y="7"/>
                </a:lnTo>
                <a:close/>
              </a:path>
            </a:pathLst>
          </a:custGeom>
          <a:solidFill>
            <a:schemeClr val="accent1"/>
          </a:solidFill>
          <a:ln w="9525">
            <a:solidFill>
              <a:schemeClr val="accent1"/>
            </a:solidFill>
            <a:round/>
            <a:headEnd/>
            <a:tailEnd/>
          </a:ln>
          <a:effectLst>
            <a:outerShdw dist="88900" dir="5400000" algn="ctr" rotWithShape="0">
              <a:schemeClr val="bg2"/>
            </a:outerShdw>
          </a:effectLst>
        </p:spPr>
        <p:txBody>
          <a:bodyPr/>
          <a:lstStyle/>
          <a:p>
            <a:endParaRPr lang="en-GB"/>
          </a:p>
        </p:txBody>
      </p:sp>
      <p:sp>
        <p:nvSpPr>
          <p:cNvPr id="1028" name="Rectangle 2"/>
          <p:cNvSpPr>
            <a:spLocks noGrp="1" noChangeArrowheads="1"/>
          </p:cNvSpPr>
          <p:nvPr>
            <p:ph type="title"/>
          </p:nvPr>
        </p:nvSpPr>
        <p:spPr bwMode="auto">
          <a:xfrm>
            <a:off x="457200" y="188913"/>
            <a:ext cx="8110538"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794500"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13B59A6-E74C-43D4-8844-114A9E470B05}" type="slidenum">
              <a:rPr lang="en-US" altLang="en-US"/>
              <a:pPr>
                <a:defRPr/>
              </a:pPr>
              <a:t>‹#›</a:t>
            </a:fld>
            <a:endParaRPr lang="en-US" altLang="en-US"/>
          </a:p>
        </p:txBody>
      </p:sp>
      <p:grpSp>
        <p:nvGrpSpPr>
          <p:cNvPr id="1031" name="Group 122"/>
          <p:cNvGrpSpPr>
            <a:grpSpLocks/>
          </p:cNvGrpSpPr>
          <p:nvPr/>
        </p:nvGrpSpPr>
        <p:grpSpPr bwMode="auto">
          <a:xfrm>
            <a:off x="7696200" y="5192713"/>
            <a:ext cx="1236663" cy="1439862"/>
            <a:chOff x="3107" y="1003"/>
            <a:chExt cx="2495" cy="2903"/>
          </a:xfrm>
        </p:grpSpPr>
        <p:grpSp>
          <p:nvGrpSpPr>
            <p:cNvPr id="1033" name="Group 113"/>
            <p:cNvGrpSpPr>
              <a:grpSpLocks/>
            </p:cNvGrpSpPr>
            <p:nvPr userDrawn="1"/>
          </p:nvGrpSpPr>
          <p:grpSpPr bwMode="auto">
            <a:xfrm>
              <a:off x="3107" y="2001"/>
              <a:ext cx="1905" cy="1905"/>
              <a:chOff x="1655" y="3067"/>
              <a:chExt cx="975" cy="975"/>
            </a:xfrm>
          </p:grpSpPr>
          <p:sp>
            <p:nvSpPr>
              <p:cNvPr id="1040" name="AutoShape 114"/>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41" name="AutoShape 115"/>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1034" name="Group 116"/>
            <p:cNvGrpSpPr>
              <a:grpSpLocks/>
            </p:cNvGrpSpPr>
            <p:nvPr userDrawn="1"/>
          </p:nvGrpSpPr>
          <p:grpSpPr bwMode="auto">
            <a:xfrm>
              <a:off x="4921" y="2228"/>
              <a:ext cx="567" cy="567"/>
              <a:chOff x="1655" y="3067"/>
              <a:chExt cx="975" cy="975"/>
            </a:xfrm>
          </p:grpSpPr>
          <p:sp>
            <p:nvSpPr>
              <p:cNvPr id="1038" name="AutoShape 117"/>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39" name="AutoShape 118"/>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619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1035" name="Group 119"/>
            <p:cNvGrpSpPr>
              <a:grpSpLocks/>
            </p:cNvGrpSpPr>
            <p:nvPr userDrawn="1"/>
          </p:nvGrpSpPr>
          <p:grpSpPr bwMode="auto">
            <a:xfrm>
              <a:off x="4309" y="1003"/>
              <a:ext cx="1293" cy="1293"/>
              <a:chOff x="1655" y="3067"/>
              <a:chExt cx="975" cy="975"/>
            </a:xfrm>
          </p:grpSpPr>
          <p:sp>
            <p:nvSpPr>
              <p:cNvPr id="1036" name="AutoShape 120"/>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37" name="AutoShape 121"/>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sp>
        <p:nvSpPr>
          <p:cNvPr id="1032" name="AutoShape 3"/>
          <p:cNvSpPr>
            <a:spLocks noGrp="1" noChangeArrowheads="1"/>
          </p:cNvSpPr>
          <p:nvPr>
            <p:ph type="body" idx="1"/>
          </p:nvPr>
        </p:nvSpPr>
        <p:spPr bwMode="auto">
          <a:xfrm>
            <a:off x="457200" y="1916113"/>
            <a:ext cx="8291513" cy="3709987"/>
          </a:xfrm>
          <a:prstGeom prst="roundRect">
            <a:avLst>
              <a:gd name="adj" fmla="val 16667"/>
            </a:avLst>
          </a:prstGeom>
          <a:solidFill>
            <a:schemeClr val="accent1">
              <a:alpha val="30196"/>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a:noFill/>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AutoShap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AutoShap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AutoShap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2227"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AutoShape 3"/>
          <p:cNvSpPr>
            <a:spLocks noGrp="1" noChangeArrowheads="1"/>
          </p:cNvSpPr>
          <p:nvPr>
            <p:ph type="body" sz="half" idx="1"/>
          </p:nvPr>
        </p:nvSpPr>
        <p:spPr>
          <a:xfrm>
            <a:off x="457200" y="1916113"/>
            <a:ext cx="4059238" cy="37099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AutoShap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6324" name="Group 4"/>
          <p:cNvGraphicFramePr>
            <a:graphicFrameLocks noGrp="1"/>
          </p:cNvGraphicFramePr>
          <p:nvPr>
            <p:ph sz="half" idx="2"/>
          </p:nvPr>
        </p:nvGraphicFramePr>
        <p:xfrm>
          <a:off x="5484813" y="2063750"/>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circles">
  <a:themeElements>
    <a:clrScheme name="circles 1">
      <a:dk1>
        <a:srgbClr val="005A58"/>
      </a:dk1>
      <a:lt1>
        <a:srgbClr val="FFFFFF"/>
      </a:lt1>
      <a:dk2>
        <a:srgbClr val="008080"/>
      </a:dk2>
      <a:lt2>
        <a:srgbClr val="FFFFCD"/>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fontScheme name="circ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ircles 1">
        <a:dk1>
          <a:srgbClr val="005A58"/>
        </a:dk1>
        <a:lt1>
          <a:srgbClr val="FFFFFF"/>
        </a:lt1>
        <a:dk2>
          <a:srgbClr val="008080"/>
        </a:dk2>
        <a:lt2>
          <a:srgbClr val="FFFFCD"/>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circles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circles 3">
        <a:dk1>
          <a:srgbClr val="000000"/>
        </a:dk1>
        <a:lt1>
          <a:srgbClr val="FFDBA6"/>
        </a:lt1>
        <a:dk2>
          <a:srgbClr val="FFFFFF"/>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circles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circles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circles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circles</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Circles Green 3 Template</dc:title>
  <dc:creator>Presentation Magazine</dc:creator>
  <cp:lastModifiedBy>Jonty Pearce</cp:lastModifiedBy>
  <cp:revision>9</cp:revision>
  <dcterms:created xsi:type="dcterms:W3CDTF">2005-04-26T09:52:17Z</dcterms:created>
  <dcterms:modified xsi:type="dcterms:W3CDTF">2015-02-22T11:06:32Z</dcterms:modified>
</cp:coreProperties>
</file>