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BAF54846-F9DA-4B53-BC9F-C329EF0E24F1}" type="slidenum">
              <a:rPr lang="en-US" altLang="en-US"/>
              <a:pPr>
                <a:defRPr/>
              </a:pPr>
              <a:t>‹#›</a:t>
            </a:fld>
            <a:endParaRPr lang="en-US" altLang="en-US"/>
          </a:p>
        </p:txBody>
      </p:sp>
    </p:spTree>
    <p:extLst>
      <p:ext uri="{BB962C8B-B14F-4D97-AF65-F5344CB8AC3E}">
        <p14:creationId xmlns:p14="http://schemas.microsoft.com/office/powerpoint/2010/main" val="13822082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604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04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04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604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B08ED803-ED44-4F10-83B5-4229027393B8}" type="slidenum">
              <a:rPr lang="en-GB" altLang="en-US"/>
              <a:pPr>
                <a:defRPr/>
              </a:pPr>
              <a:t>‹#›</a:t>
            </a:fld>
            <a:endParaRPr lang="en-GB" altLang="en-US"/>
          </a:p>
        </p:txBody>
      </p:sp>
    </p:spTree>
    <p:extLst>
      <p:ext uri="{BB962C8B-B14F-4D97-AF65-F5344CB8AC3E}">
        <p14:creationId xmlns:p14="http://schemas.microsoft.com/office/powerpoint/2010/main" val="19179019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052EBC2E-6AB1-4BC5-BACC-D5B9012813EC}"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48731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4E6DAA78-A4C8-4C08-86DD-3C88A49881A6}"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39612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DEBD1FA0-C19B-4E06-854D-1D14C49EF89B}"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82864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C39E661-7DAD-45EA-BF52-01D9EA2AB6B3}"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81750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B911BF3-B95C-46B3-9DB2-18C0D3B06247}"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22886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A2262A3E-FBB1-4FE9-A982-7E4691FC9EEC}"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51410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DB29EFCE-8948-4257-BF1A-6CF78ED301A2}"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953879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E913BF26-5C2B-4F93-A978-777B7AC49842}"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27832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AA9649C4-3C1C-49E9-AA14-4D4B7559168E}"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77222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70"/>
          <p:cNvSpPr>
            <a:spLocks noEditPoints="1"/>
          </p:cNvSpPr>
          <p:nvPr/>
        </p:nvSpPr>
        <p:spPr bwMode="auto">
          <a:xfrm>
            <a:off x="3419475" y="1535113"/>
            <a:ext cx="1570038" cy="4378325"/>
          </a:xfrm>
          <a:custGeom>
            <a:avLst/>
            <a:gdLst>
              <a:gd name="T0" fmla="*/ 1396823 w 5937"/>
              <a:gd name="T1" fmla="*/ 3300144 h 16552"/>
              <a:gd name="T2" fmla="*/ 1301093 w 5937"/>
              <a:gd name="T3" fmla="*/ 2943836 h 16552"/>
              <a:gd name="T4" fmla="*/ 1146125 w 5937"/>
              <a:gd name="T5" fmla="*/ 2439927 h 16552"/>
              <a:gd name="T6" fmla="*/ 1102491 w 5937"/>
              <a:gd name="T7" fmla="*/ 2311106 h 16552"/>
              <a:gd name="T8" fmla="*/ 1071550 w 5937"/>
              <a:gd name="T9" fmla="*/ 2226460 h 16552"/>
              <a:gd name="T10" fmla="*/ 1036643 w 5937"/>
              <a:gd name="T11" fmla="*/ 2127265 h 16552"/>
              <a:gd name="T12" fmla="*/ 1060443 w 5937"/>
              <a:gd name="T13" fmla="*/ 1993947 h 16552"/>
              <a:gd name="T14" fmla="*/ 1063352 w 5937"/>
              <a:gd name="T15" fmla="*/ 1807196 h 16552"/>
              <a:gd name="T16" fmla="*/ 1089268 w 5937"/>
              <a:gd name="T17" fmla="*/ 1634730 h 16552"/>
              <a:gd name="T18" fmla="*/ 1437284 w 5937"/>
              <a:gd name="T19" fmla="*/ 1392166 h 16552"/>
              <a:gd name="T20" fmla="*/ 1464258 w 5937"/>
              <a:gd name="T21" fmla="*/ 1127117 h 16552"/>
              <a:gd name="T22" fmla="*/ 1243971 w 5937"/>
              <a:gd name="T23" fmla="*/ 818952 h 16552"/>
              <a:gd name="T24" fmla="*/ 1163843 w 5937"/>
              <a:gd name="T25" fmla="*/ 723725 h 16552"/>
              <a:gd name="T26" fmla="*/ 1039552 w 5937"/>
              <a:gd name="T27" fmla="*/ 637756 h 16552"/>
              <a:gd name="T28" fmla="*/ 1090591 w 5937"/>
              <a:gd name="T29" fmla="*/ 185693 h 16552"/>
              <a:gd name="T30" fmla="*/ 898071 w 5937"/>
              <a:gd name="T31" fmla="*/ 55020 h 16552"/>
              <a:gd name="T32" fmla="*/ 726179 w 5937"/>
              <a:gd name="T33" fmla="*/ 3968 h 16552"/>
              <a:gd name="T34" fmla="*/ 531015 w 5937"/>
              <a:gd name="T35" fmla="*/ 221138 h 16552"/>
              <a:gd name="T36" fmla="*/ 431846 w 5937"/>
              <a:gd name="T37" fmla="*/ 639608 h 16552"/>
              <a:gd name="T38" fmla="*/ 304117 w 5937"/>
              <a:gd name="T39" fmla="*/ 688809 h 16552"/>
              <a:gd name="T40" fmla="*/ 193577 w 5937"/>
              <a:gd name="T41" fmla="*/ 801758 h 16552"/>
              <a:gd name="T42" fmla="*/ 39932 w 5937"/>
              <a:gd name="T43" fmla="*/ 1194834 h 16552"/>
              <a:gd name="T44" fmla="*/ 296184 w 5937"/>
              <a:gd name="T45" fmla="*/ 1540296 h 16552"/>
              <a:gd name="T46" fmla="*/ 261805 w 5937"/>
              <a:gd name="T47" fmla="*/ 1610923 h 16552"/>
              <a:gd name="T48" fmla="*/ 218700 w 5937"/>
              <a:gd name="T49" fmla="*/ 1723344 h 16552"/>
              <a:gd name="T50" fmla="*/ 151794 w 5937"/>
              <a:gd name="T51" fmla="*/ 1923850 h 16552"/>
              <a:gd name="T52" fmla="*/ 142538 w 5937"/>
              <a:gd name="T53" fmla="*/ 2526689 h 16552"/>
              <a:gd name="T54" fmla="*/ 146505 w 5937"/>
              <a:gd name="T55" fmla="*/ 2629852 h 16552"/>
              <a:gd name="T56" fmla="*/ 151794 w 5937"/>
              <a:gd name="T57" fmla="*/ 2764492 h 16552"/>
              <a:gd name="T58" fmla="*/ 149943 w 5937"/>
              <a:gd name="T59" fmla="*/ 2922675 h 16552"/>
              <a:gd name="T60" fmla="*/ 127465 w 5937"/>
              <a:gd name="T61" fmla="*/ 3045941 h 16552"/>
              <a:gd name="T62" fmla="*/ 97053 w 5937"/>
              <a:gd name="T63" fmla="*/ 3252530 h 16552"/>
              <a:gd name="T64" fmla="*/ 65319 w 5937"/>
              <a:gd name="T65" fmla="*/ 3558315 h 16552"/>
              <a:gd name="T66" fmla="*/ 9520 w 5937"/>
              <a:gd name="T67" fmla="*/ 3962236 h 16552"/>
              <a:gd name="T68" fmla="*/ 67964 w 5937"/>
              <a:gd name="T69" fmla="*/ 4105870 h 16552"/>
              <a:gd name="T70" fmla="*/ 118738 w 5937"/>
              <a:gd name="T71" fmla="*/ 4340763 h 16552"/>
              <a:gd name="T72" fmla="*/ 296448 w 5937"/>
              <a:gd name="T73" fmla="*/ 4104018 h 16552"/>
              <a:gd name="T74" fmla="*/ 308084 w 5937"/>
              <a:gd name="T75" fmla="*/ 4016198 h 16552"/>
              <a:gd name="T76" fmla="*/ 335851 w 5937"/>
              <a:gd name="T77" fmla="*/ 3828389 h 16552"/>
              <a:gd name="T78" fmla="*/ 395352 w 5937"/>
              <a:gd name="T79" fmla="*/ 3130058 h 16552"/>
              <a:gd name="T80" fmla="*/ 410426 w 5937"/>
              <a:gd name="T81" fmla="*/ 2895694 h 16552"/>
              <a:gd name="T82" fmla="*/ 419946 w 5937"/>
              <a:gd name="T83" fmla="*/ 2754176 h 16552"/>
              <a:gd name="T84" fmla="*/ 519115 w 5937"/>
              <a:gd name="T85" fmla="*/ 2272751 h 16552"/>
              <a:gd name="T86" fmla="*/ 664827 w 5937"/>
              <a:gd name="T87" fmla="*/ 2385700 h 16552"/>
              <a:gd name="T88" fmla="*/ 971324 w 5937"/>
              <a:gd name="T89" fmla="*/ 2905216 h 16552"/>
              <a:gd name="T90" fmla="*/ 1073666 w 5937"/>
              <a:gd name="T91" fmla="*/ 3166297 h 16552"/>
              <a:gd name="T92" fmla="*/ 1125762 w 5937"/>
              <a:gd name="T93" fmla="*/ 3458591 h 16552"/>
              <a:gd name="T94" fmla="*/ 1156439 w 5937"/>
              <a:gd name="T95" fmla="*/ 3887642 h 16552"/>
              <a:gd name="T96" fmla="*/ 1266450 w 5937"/>
              <a:gd name="T97" fmla="*/ 3944513 h 16552"/>
              <a:gd name="T98" fmla="*/ 1225989 w 5937"/>
              <a:gd name="T99" fmla="*/ 4115393 h 16552"/>
              <a:gd name="T100" fmla="*/ 1210122 w 5937"/>
              <a:gd name="T101" fmla="*/ 4303995 h 16552"/>
              <a:gd name="T102" fmla="*/ 1332298 w 5937"/>
              <a:gd name="T103" fmla="*/ 4361660 h 16552"/>
              <a:gd name="T104" fmla="*/ 1365883 w 5937"/>
              <a:gd name="T105" fmla="*/ 4254001 h 16552"/>
              <a:gd name="T106" fmla="*/ 1478009 w 5937"/>
              <a:gd name="T107" fmla="*/ 4255323 h 16552"/>
              <a:gd name="T108" fmla="*/ 1495463 w 5937"/>
              <a:gd name="T109" fmla="*/ 4023869 h 16552"/>
              <a:gd name="T110" fmla="*/ 1570038 w 5937"/>
              <a:gd name="T111" fmla="*/ 3802731 h 16552"/>
              <a:gd name="T112" fmla="*/ 244352 w 5937"/>
              <a:gd name="T113" fmla="*/ 1105956 h 16552"/>
              <a:gd name="T114" fmla="*/ 368643 w 5937"/>
              <a:gd name="T115" fmla="*/ 1125001 h 16552"/>
              <a:gd name="T116" fmla="*/ 396410 w 5937"/>
              <a:gd name="T117" fmla="*/ 1477605 h 16552"/>
              <a:gd name="T118" fmla="*/ 1085037 w 5937"/>
              <a:gd name="T119" fmla="*/ 1110717 h 16552"/>
              <a:gd name="T120" fmla="*/ 1201924 w 5937"/>
              <a:gd name="T121" fmla="*/ 1170763 h 16552"/>
              <a:gd name="T122" fmla="*/ 1149563 w 5937"/>
              <a:gd name="T123" fmla="*/ 1419676 h 16552"/>
              <a:gd name="T124" fmla="*/ 1007025 w 5937"/>
              <a:gd name="T125" fmla="*/ 1516490 h 165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37" h="16552">
                <a:moveTo>
                  <a:pt x="5937" y="14305"/>
                </a:moveTo>
                <a:lnTo>
                  <a:pt x="5921" y="14255"/>
                </a:lnTo>
                <a:lnTo>
                  <a:pt x="5906" y="14204"/>
                </a:lnTo>
                <a:lnTo>
                  <a:pt x="5890" y="14155"/>
                </a:lnTo>
                <a:lnTo>
                  <a:pt x="5874" y="14105"/>
                </a:lnTo>
                <a:lnTo>
                  <a:pt x="5857" y="14055"/>
                </a:lnTo>
                <a:lnTo>
                  <a:pt x="5840" y="14005"/>
                </a:lnTo>
                <a:lnTo>
                  <a:pt x="5822" y="13955"/>
                </a:lnTo>
                <a:lnTo>
                  <a:pt x="5803" y="13906"/>
                </a:lnTo>
                <a:lnTo>
                  <a:pt x="5785" y="13857"/>
                </a:lnTo>
                <a:lnTo>
                  <a:pt x="5765" y="13807"/>
                </a:lnTo>
                <a:lnTo>
                  <a:pt x="5746" y="13757"/>
                </a:lnTo>
                <a:lnTo>
                  <a:pt x="5726" y="13709"/>
                </a:lnTo>
                <a:lnTo>
                  <a:pt x="5705" y="13659"/>
                </a:lnTo>
                <a:lnTo>
                  <a:pt x="5684" y="13610"/>
                </a:lnTo>
                <a:lnTo>
                  <a:pt x="5663" y="13562"/>
                </a:lnTo>
                <a:lnTo>
                  <a:pt x="5641" y="13513"/>
                </a:lnTo>
                <a:lnTo>
                  <a:pt x="5619" y="13464"/>
                </a:lnTo>
                <a:lnTo>
                  <a:pt x="5597" y="13415"/>
                </a:lnTo>
                <a:lnTo>
                  <a:pt x="5577" y="13366"/>
                </a:lnTo>
                <a:lnTo>
                  <a:pt x="5556" y="13317"/>
                </a:lnTo>
                <a:lnTo>
                  <a:pt x="5535" y="13268"/>
                </a:lnTo>
                <a:lnTo>
                  <a:pt x="5516" y="13218"/>
                </a:lnTo>
                <a:lnTo>
                  <a:pt x="5497" y="13169"/>
                </a:lnTo>
                <a:lnTo>
                  <a:pt x="5478" y="13120"/>
                </a:lnTo>
                <a:lnTo>
                  <a:pt x="5460" y="13070"/>
                </a:lnTo>
                <a:lnTo>
                  <a:pt x="5442" y="13020"/>
                </a:lnTo>
                <a:lnTo>
                  <a:pt x="5424" y="12971"/>
                </a:lnTo>
                <a:lnTo>
                  <a:pt x="5408" y="12921"/>
                </a:lnTo>
                <a:lnTo>
                  <a:pt x="5391" y="12871"/>
                </a:lnTo>
                <a:lnTo>
                  <a:pt x="5376" y="12821"/>
                </a:lnTo>
                <a:lnTo>
                  <a:pt x="5360" y="12771"/>
                </a:lnTo>
                <a:lnTo>
                  <a:pt x="5345" y="12720"/>
                </a:lnTo>
                <a:lnTo>
                  <a:pt x="5336" y="12679"/>
                </a:lnTo>
                <a:lnTo>
                  <a:pt x="5326" y="12639"/>
                </a:lnTo>
                <a:lnTo>
                  <a:pt x="5316" y="12597"/>
                </a:lnTo>
                <a:lnTo>
                  <a:pt x="5305" y="12557"/>
                </a:lnTo>
                <a:lnTo>
                  <a:pt x="5294" y="12516"/>
                </a:lnTo>
                <a:lnTo>
                  <a:pt x="5282" y="12476"/>
                </a:lnTo>
                <a:lnTo>
                  <a:pt x="5269" y="12436"/>
                </a:lnTo>
                <a:lnTo>
                  <a:pt x="5257" y="12395"/>
                </a:lnTo>
                <a:lnTo>
                  <a:pt x="5243" y="12356"/>
                </a:lnTo>
                <a:lnTo>
                  <a:pt x="5229" y="12316"/>
                </a:lnTo>
                <a:lnTo>
                  <a:pt x="5214" y="12276"/>
                </a:lnTo>
                <a:lnTo>
                  <a:pt x="5199" y="12237"/>
                </a:lnTo>
                <a:lnTo>
                  <a:pt x="5183" y="12199"/>
                </a:lnTo>
                <a:lnTo>
                  <a:pt x="5167" y="12159"/>
                </a:lnTo>
                <a:lnTo>
                  <a:pt x="5150" y="12121"/>
                </a:lnTo>
                <a:lnTo>
                  <a:pt x="5133" y="12082"/>
                </a:lnTo>
                <a:lnTo>
                  <a:pt x="5115" y="12043"/>
                </a:lnTo>
                <a:lnTo>
                  <a:pt x="5098" y="12005"/>
                </a:lnTo>
                <a:lnTo>
                  <a:pt x="5083" y="11966"/>
                </a:lnTo>
                <a:lnTo>
                  <a:pt x="5068" y="11926"/>
                </a:lnTo>
                <a:lnTo>
                  <a:pt x="5055" y="11888"/>
                </a:lnTo>
                <a:lnTo>
                  <a:pt x="5042" y="11848"/>
                </a:lnTo>
                <a:lnTo>
                  <a:pt x="5031" y="11808"/>
                </a:lnTo>
                <a:lnTo>
                  <a:pt x="5020" y="11769"/>
                </a:lnTo>
                <a:lnTo>
                  <a:pt x="5010" y="11729"/>
                </a:lnTo>
                <a:lnTo>
                  <a:pt x="5001" y="11688"/>
                </a:lnTo>
                <a:lnTo>
                  <a:pt x="4993" y="11648"/>
                </a:lnTo>
                <a:lnTo>
                  <a:pt x="4986" y="11608"/>
                </a:lnTo>
                <a:lnTo>
                  <a:pt x="4979" y="11567"/>
                </a:lnTo>
                <a:lnTo>
                  <a:pt x="4974" y="11526"/>
                </a:lnTo>
                <a:lnTo>
                  <a:pt x="4970" y="11485"/>
                </a:lnTo>
                <a:lnTo>
                  <a:pt x="4967" y="11444"/>
                </a:lnTo>
                <a:lnTo>
                  <a:pt x="4967" y="11417"/>
                </a:lnTo>
                <a:lnTo>
                  <a:pt x="4966" y="11391"/>
                </a:lnTo>
                <a:lnTo>
                  <a:pt x="4964" y="11365"/>
                </a:lnTo>
                <a:lnTo>
                  <a:pt x="4963" y="11341"/>
                </a:lnTo>
                <a:lnTo>
                  <a:pt x="4960" y="11315"/>
                </a:lnTo>
                <a:lnTo>
                  <a:pt x="4957" y="11291"/>
                </a:lnTo>
                <a:lnTo>
                  <a:pt x="4953" y="11266"/>
                </a:lnTo>
                <a:lnTo>
                  <a:pt x="4949" y="11242"/>
                </a:lnTo>
                <a:lnTo>
                  <a:pt x="4944" y="11220"/>
                </a:lnTo>
                <a:lnTo>
                  <a:pt x="4939" y="11196"/>
                </a:lnTo>
                <a:lnTo>
                  <a:pt x="4933" y="11173"/>
                </a:lnTo>
                <a:lnTo>
                  <a:pt x="4927" y="11151"/>
                </a:lnTo>
                <a:lnTo>
                  <a:pt x="4920" y="11129"/>
                </a:lnTo>
                <a:lnTo>
                  <a:pt x="4912" y="11108"/>
                </a:lnTo>
                <a:lnTo>
                  <a:pt x="4905" y="11086"/>
                </a:lnTo>
                <a:lnTo>
                  <a:pt x="4895" y="11065"/>
                </a:lnTo>
                <a:lnTo>
                  <a:pt x="4878" y="11024"/>
                </a:lnTo>
                <a:lnTo>
                  <a:pt x="4860" y="10981"/>
                </a:lnTo>
                <a:lnTo>
                  <a:pt x="4843" y="10938"/>
                </a:lnTo>
                <a:lnTo>
                  <a:pt x="4825" y="10894"/>
                </a:lnTo>
                <a:lnTo>
                  <a:pt x="4807" y="10849"/>
                </a:lnTo>
                <a:lnTo>
                  <a:pt x="4789" y="10803"/>
                </a:lnTo>
                <a:lnTo>
                  <a:pt x="4771" y="10758"/>
                </a:lnTo>
                <a:lnTo>
                  <a:pt x="4754" y="10710"/>
                </a:lnTo>
                <a:lnTo>
                  <a:pt x="4741" y="10652"/>
                </a:lnTo>
                <a:lnTo>
                  <a:pt x="4729" y="10593"/>
                </a:lnTo>
                <a:lnTo>
                  <a:pt x="4715" y="10536"/>
                </a:lnTo>
                <a:lnTo>
                  <a:pt x="4701" y="10481"/>
                </a:lnTo>
                <a:lnTo>
                  <a:pt x="4685" y="10425"/>
                </a:lnTo>
                <a:lnTo>
                  <a:pt x="4670" y="10369"/>
                </a:lnTo>
                <a:lnTo>
                  <a:pt x="4653" y="10315"/>
                </a:lnTo>
                <a:lnTo>
                  <a:pt x="4636" y="10261"/>
                </a:lnTo>
                <a:lnTo>
                  <a:pt x="4618" y="10207"/>
                </a:lnTo>
                <a:lnTo>
                  <a:pt x="4601" y="10153"/>
                </a:lnTo>
                <a:lnTo>
                  <a:pt x="4586" y="10099"/>
                </a:lnTo>
                <a:lnTo>
                  <a:pt x="4570" y="10043"/>
                </a:lnTo>
                <a:lnTo>
                  <a:pt x="4556" y="9986"/>
                </a:lnTo>
                <a:lnTo>
                  <a:pt x="4542" y="9929"/>
                </a:lnTo>
                <a:lnTo>
                  <a:pt x="4529" y="9871"/>
                </a:lnTo>
                <a:lnTo>
                  <a:pt x="4518" y="9812"/>
                </a:lnTo>
                <a:lnTo>
                  <a:pt x="4505" y="9764"/>
                </a:lnTo>
                <a:lnTo>
                  <a:pt x="4492" y="9717"/>
                </a:lnTo>
                <a:lnTo>
                  <a:pt x="4478" y="9668"/>
                </a:lnTo>
                <a:lnTo>
                  <a:pt x="4464" y="9619"/>
                </a:lnTo>
                <a:lnTo>
                  <a:pt x="4449" y="9571"/>
                </a:lnTo>
                <a:lnTo>
                  <a:pt x="4433" y="9521"/>
                </a:lnTo>
                <a:lnTo>
                  <a:pt x="4416" y="9471"/>
                </a:lnTo>
                <a:lnTo>
                  <a:pt x="4399" y="9422"/>
                </a:lnTo>
                <a:lnTo>
                  <a:pt x="4382" y="9372"/>
                </a:lnTo>
                <a:lnTo>
                  <a:pt x="4365" y="9322"/>
                </a:lnTo>
                <a:lnTo>
                  <a:pt x="4349" y="9273"/>
                </a:lnTo>
                <a:lnTo>
                  <a:pt x="4334" y="9224"/>
                </a:lnTo>
                <a:lnTo>
                  <a:pt x="4320" y="9175"/>
                </a:lnTo>
                <a:lnTo>
                  <a:pt x="4305" y="9127"/>
                </a:lnTo>
                <a:lnTo>
                  <a:pt x="4293" y="9079"/>
                </a:lnTo>
                <a:lnTo>
                  <a:pt x="4281" y="9032"/>
                </a:lnTo>
                <a:lnTo>
                  <a:pt x="4280" y="9020"/>
                </a:lnTo>
                <a:lnTo>
                  <a:pt x="4277" y="9008"/>
                </a:lnTo>
                <a:lnTo>
                  <a:pt x="4274" y="8996"/>
                </a:lnTo>
                <a:lnTo>
                  <a:pt x="4269" y="8984"/>
                </a:lnTo>
                <a:lnTo>
                  <a:pt x="4262" y="8973"/>
                </a:lnTo>
                <a:lnTo>
                  <a:pt x="4254" y="8961"/>
                </a:lnTo>
                <a:lnTo>
                  <a:pt x="4244" y="8949"/>
                </a:lnTo>
                <a:lnTo>
                  <a:pt x="4234" y="8937"/>
                </a:lnTo>
                <a:lnTo>
                  <a:pt x="4223" y="8925"/>
                </a:lnTo>
                <a:lnTo>
                  <a:pt x="4214" y="8914"/>
                </a:lnTo>
                <a:lnTo>
                  <a:pt x="4208" y="8901"/>
                </a:lnTo>
                <a:lnTo>
                  <a:pt x="4204" y="8890"/>
                </a:lnTo>
                <a:lnTo>
                  <a:pt x="4203" y="8884"/>
                </a:lnTo>
                <a:lnTo>
                  <a:pt x="4202" y="8878"/>
                </a:lnTo>
                <a:lnTo>
                  <a:pt x="4202" y="8872"/>
                </a:lnTo>
                <a:lnTo>
                  <a:pt x="4203" y="8866"/>
                </a:lnTo>
                <a:lnTo>
                  <a:pt x="4203" y="8860"/>
                </a:lnTo>
                <a:lnTo>
                  <a:pt x="4205" y="8855"/>
                </a:lnTo>
                <a:lnTo>
                  <a:pt x="4207" y="8848"/>
                </a:lnTo>
                <a:lnTo>
                  <a:pt x="4210" y="8842"/>
                </a:lnTo>
                <a:lnTo>
                  <a:pt x="4204" y="8837"/>
                </a:lnTo>
                <a:lnTo>
                  <a:pt x="4200" y="8832"/>
                </a:lnTo>
                <a:lnTo>
                  <a:pt x="4197" y="8827"/>
                </a:lnTo>
                <a:lnTo>
                  <a:pt x="4195" y="8821"/>
                </a:lnTo>
                <a:lnTo>
                  <a:pt x="4194" y="8817"/>
                </a:lnTo>
                <a:lnTo>
                  <a:pt x="4195" y="8813"/>
                </a:lnTo>
                <a:lnTo>
                  <a:pt x="4196" y="8810"/>
                </a:lnTo>
                <a:lnTo>
                  <a:pt x="4198" y="8807"/>
                </a:lnTo>
                <a:lnTo>
                  <a:pt x="4207" y="8798"/>
                </a:lnTo>
                <a:lnTo>
                  <a:pt x="4210" y="8796"/>
                </a:lnTo>
                <a:lnTo>
                  <a:pt x="4199" y="8783"/>
                </a:lnTo>
                <a:lnTo>
                  <a:pt x="4189" y="8772"/>
                </a:lnTo>
                <a:lnTo>
                  <a:pt x="4181" y="8759"/>
                </a:lnTo>
                <a:lnTo>
                  <a:pt x="4174" y="8748"/>
                </a:lnTo>
                <a:lnTo>
                  <a:pt x="4169" y="8737"/>
                </a:lnTo>
                <a:lnTo>
                  <a:pt x="4166" y="8724"/>
                </a:lnTo>
                <a:lnTo>
                  <a:pt x="4164" y="8713"/>
                </a:lnTo>
                <a:lnTo>
                  <a:pt x="4163" y="8700"/>
                </a:lnTo>
                <a:lnTo>
                  <a:pt x="4162" y="8683"/>
                </a:lnTo>
                <a:lnTo>
                  <a:pt x="4159" y="8666"/>
                </a:lnTo>
                <a:lnTo>
                  <a:pt x="4156" y="8651"/>
                </a:lnTo>
                <a:lnTo>
                  <a:pt x="4151" y="8635"/>
                </a:lnTo>
                <a:lnTo>
                  <a:pt x="4144" y="8621"/>
                </a:lnTo>
                <a:lnTo>
                  <a:pt x="4136" y="8607"/>
                </a:lnTo>
                <a:lnTo>
                  <a:pt x="4126" y="8595"/>
                </a:lnTo>
                <a:lnTo>
                  <a:pt x="4115" y="8582"/>
                </a:lnTo>
                <a:lnTo>
                  <a:pt x="4121" y="8576"/>
                </a:lnTo>
                <a:lnTo>
                  <a:pt x="4125" y="8571"/>
                </a:lnTo>
                <a:lnTo>
                  <a:pt x="4128" y="8565"/>
                </a:lnTo>
                <a:lnTo>
                  <a:pt x="4132" y="8559"/>
                </a:lnTo>
                <a:lnTo>
                  <a:pt x="4134" y="8552"/>
                </a:lnTo>
                <a:lnTo>
                  <a:pt x="4134" y="8547"/>
                </a:lnTo>
                <a:lnTo>
                  <a:pt x="4134" y="8541"/>
                </a:lnTo>
                <a:lnTo>
                  <a:pt x="4133" y="8535"/>
                </a:lnTo>
                <a:lnTo>
                  <a:pt x="4132" y="8530"/>
                </a:lnTo>
                <a:lnTo>
                  <a:pt x="4128" y="8523"/>
                </a:lnTo>
                <a:lnTo>
                  <a:pt x="4124" y="8517"/>
                </a:lnTo>
                <a:lnTo>
                  <a:pt x="4120" y="8511"/>
                </a:lnTo>
                <a:lnTo>
                  <a:pt x="4114" y="8506"/>
                </a:lnTo>
                <a:lnTo>
                  <a:pt x="4108" y="8500"/>
                </a:lnTo>
                <a:lnTo>
                  <a:pt x="4100" y="8493"/>
                </a:lnTo>
                <a:lnTo>
                  <a:pt x="4091" y="8488"/>
                </a:lnTo>
                <a:lnTo>
                  <a:pt x="4083" y="8482"/>
                </a:lnTo>
                <a:lnTo>
                  <a:pt x="4076" y="8476"/>
                </a:lnTo>
                <a:lnTo>
                  <a:pt x="4069" y="8470"/>
                </a:lnTo>
                <a:lnTo>
                  <a:pt x="4063" y="8464"/>
                </a:lnTo>
                <a:lnTo>
                  <a:pt x="4059" y="8458"/>
                </a:lnTo>
                <a:lnTo>
                  <a:pt x="4055" y="8452"/>
                </a:lnTo>
                <a:lnTo>
                  <a:pt x="4052" y="8447"/>
                </a:lnTo>
                <a:lnTo>
                  <a:pt x="4050" y="8441"/>
                </a:lnTo>
                <a:lnTo>
                  <a:pt x="4049" y="8434"/>
                </a:lnTo>
                <a:lnTo>
                  <a:pt x="4049" y="8428"/>
                </a:lnTo>
                <a:lnTo>
                  <a:pt x="4050" y="8423"/>
                </a:lnTo>
                <a:lnTo>
                  <a:pt x="4052" y="8417"/>
                </a:lnTo>
                <a:lnTo>
                  <a:pt x="4054" y="8411"/>
                </a:lnTo>
                <a:lnTo>
                  <a:pt x="4058" y="8405"/>
                </a:lnTo>
                <a:lnTo>
                  <a:pt x="4062" y="8399"/>
                </a:lnTo>
                <a:lnTo>
                  <a:pt x="4068" y="8393"/>
                </a:lnTo>
                <a:lnTo>
                  <a:pt x="4021" y="8323"/>
                </a:lnTo>
                <a:lnTo>
                  <a:pt x="4009" y="8316"/>
                </a:lnTo>
                <a:lnTo>
                  <a:pt x="3999" y="8310"/>
                </a:lnTo>
                <a:lnTo>
                  <a:pt x="3990" y="8304"/>
                </a:lnTo>
                <a:lnTo>
                  <a:pt x="3981" y="8298"/>
                </a:lnTo>
                <a:lnTo>
                  <a:pt x="3974" y="8292"/>
                </a:lnTo>
                <a:lnTo>
                  <a:pt x="3968" y="8285"/>
                </a:lnTo>
                <a:lnTo>
                  <a:pt x="3963" y="8279"/>
                </a:lnTo>
                <a:lnTo>
                  <a:pt x="3959" y="8272"/>
                </a:lnTo>
                <a:lnTo>
                  <a:pt x="3956" y="8266"/>
                </a:lnTo>
                <a:lnTo>
                  <a:pt x="3953" y="8258"/>
                </a:lnTo>
                <a:lnTo>
                  <a:pt x="3952" y="8251"/>
                </a:lnTo>
                <a:lnTo>
                  <a:pt x="3951" y="8245"/>
                </a:lnTo>
                <a:lnTo>
                  <a:pt x="3952" y="8238"/>
                </a:lnTo>
                <a:lnTo>
                  <a:pt x="3955" y="8230"/>
                </a:lnTo>
                <a:lnTo>
                  <a:pt x="3958" y="8223"/>
                </a:lnTo>
                <a:lnTo>
                  <a:pt x="3962" y="8216"/>
                </a:lnTo>
                <a:lnTo>
                  <a:pt x="3969" y="8201"/>
                </a:lnTo>
                <a:lnTo>
                  <a:pt x="3975" y="8187"/>
                </a:lnTo>
                <a:lnTo>
                  <a:pt x="3979" y="8174"/>
                </a:lnTo>
                <a:lnTo>
                  <a:pt x="3982" y="8160"/>
                </a:lnTo>
                <a:lnTo>
                  <a:pt x="3982" y="8147"/>
                </a:lnTo>
                <a:lnTo>
                  <a:pt x="3981" y="8134"/>
                </a:lnTo>
                <a:lnTo>
                  <a:pt x="3978" y="8122"/>
                </a:lnTo>
                <a:lnTo>
                  <a:pt x="3973" y="8109"/>
                </a:lnTo>
                <a:lnTo>
                  <a:pt x="3973" y="8098"/>
                </a:lnTo>
                <a:lnTo>
                  <a:pt x="3971" y="8088"/>
                </a:lnTo>
                <a:lnTo>
                  <a:pt x="3968" y="8079"/>
                </a:lnTo>
                <a:lnTo>
                  <a:pt x="3965" y="8071"/>
                </a:lnTo>
                <a:lnTo>
                  <a:pt x="3960" y="8064"/>
                </a:lnTo>
                <a:lnTo>
                  <a:pt x="3953" y="8059"/>
                </a:lnTo>
                <a:lnTo>
                  <a:pt x="3946" y="8053"/>
                </a:lnTo>
                <a:lnTo>
                  <a:pt x="3938" y="8050"/>
                </a:lnTo>
                <a:lnTo>
                  <a:pt x="3930" y="8047"/>
                </a:lnTo>
                <a:lnTo>
                  <a:pt x="3920" y="8042"/>
                </a:lnTo>
                <a:lnTo>
                  <a:pt x="3913" y="8037"/>
                </a:lnTo>
                <a:lnTo>
                  <a:pt x="3905" y="8030"/>
                </a:lnTo>
                <a:lnTo>
                  <a:pt x="3899" y="8021"/>
                </a:lnTo>
                <a:lnTo>
                  <a:pt x="3891" y="8012"/>
                </a:lnTo>
                <a:lnTo>
                  <a:pt x="3885" y="8003"/>
                </a:lnTo>
                <a:lnTo>
                  <a:pt x="3879" y="7991"/>
                </a:lnTo>
                <a:lnTo>
                  <a:pt x="3894" y="7974"/>
                </a:lnTo>
                <a:lnTo>
                  <a:pt x="3908" y="7957"/>
                </a:lnTo>
                <a:lnTo>
                  <a:pt x="3914" y="7949"/>
                </a:lnTo>
                <a:lnTo>
                  <a:pt x="3918" y="7942"/>
                </a:lnTo>
                <a:lnTo>
                  <a:pt x="3922" y="7933"/>
                </a:lnTo>
                <a:lnTo>
                  <a:pt x="3926" y="7926"/>
                </a:lnTo>
                <a:lnTo>
                  <a:pt x="3929" y="7919"/>
                </a:lnTo>
                <a:lnTo>
                  <a:pt x="3931" y="7912"/>
                </a:lnTo>
                <a:lnTo>
                  <a:pt x="3932" y="7904"/>
                </a:lnTo>
                <a:lnTo>
                  <a:pt x="3932" y="7898"/>
                </a:lnTo>
                <a:lnTo>
                  <a:pt x="3932" y="7892"/>
                </a:lnTo>
                <a:lnTo>
                  <a:pt x="3931" y="7885"/>
                </a:lnTo>
                <a:lnTo>
                  <a:pt x="3929" y="7879"/>
                </a:lnTo>
                <a:lnTo>
                  <a:pt x="3926" y="7873"/>
                </a:lnTo>
                <a:lnTo>
                  <a:pt x="3943" y="7843"/>
                </a:lnTo>
                <a:lnTo>
                  <a:pt x="3957" y="7813"/>
                </a:lnTo>
                <a:lnTo>
                  <a:pt x="3969" y="7784"/>
                </a:lnTo>
                <a:lnTo>
                  <a:pt x="3979" y="7754"/>
                </a:lnTo>
                <a:lnTo>
                  <a:pt x="3983" y="7740"/>
                </a:lnTo>
                <a:lnTo>
                  <a:pt x="3987" y="7725"/>
                </a:lnTo>
                <a:lnTo>
                  <a:pt x="3990" y="7710"/>
                </a:lnTo>
                <a:lnTo>
                  <a:pt x="3993" y="7695"/>
                </a:lnTo>
                <a:lnTo>
                  <a:pt x="3995" y="7681"/>
                </a:lnTo>
                <a:lnTo>
                  <a:pt x="3996" y="7666"/>
                </a:lnTo>
                <a:lnTo>
                  <a:pt x="3997" y="7651"/>
                </a:lnTo>
                <a:lnTo>
                  <a:pt x="3997" y="7636"/>
                </a:lnTo>
                <a:lnTo>
                  <a:pt x="3997" y="7622"/>
                </a:lnTo>
                <a:lnTo>
                  <a:pt x="3998" y="7607"/>
                </a:lnTo>
                <a:lnTo>
                  <a:pt x="3999" y="7593"/>
                </a:lnTo>
                <a:lnTo>
                  <a:pt x="4001" y="7578"/>
                </a:lnTo>
                <a:lnTo>
                  <a:pt x="4004" y="7565"/>
                </a:lnTo>
                <a:lnTo>
                  <a:pt x="4007" y="7552"/>
                </a:lnTo>
                <a:lnTo>
                  <a:pt x="4010" y="7538"/>
                </a:lnTo>
                <a:lnTo>
                  <a:pt x="4015" y="7525"/>
                </a:lnTo>
                <a:lnTo>
                  <a:pt x="4020" y="7511"/>
                </a:lnTo>
                <a:lnTo>
                  <a:pt x="4025" y="7498"/>
                </a:lnTo>
                <a:lnTo>
                  <a:pt x="4030" y="7485"/>
                </a:lnTo>
                <a:lnTo>
                  <a:pt x="4037" y="7473"/>
                </a:lnTo>
                <a:lnTo>
                  <a:pt x="4044" y="7460"/>
                </a:lnTo>
                <a:lnTo>
                  <a:pt x="4051" y="7448"/>
                </a:lnTo>
                <a:lnTo>
                  <a:pt x="4059" y="7436"/>
                </a:lnTo>
                <a:lnTo>
                  <a:pt x="4068" y="7423"/>
                </a:lnTo>
                <a:lnTo>
                  <a:pt x="4057" y="7383"/>
                </a:lnTo>
                <a:lnTo>
                  <a:pt x="4049" y="7342"/>
                </a:lnTo>
                <a:lnTo>
                  <a:pt x="4046" y="7323"/>
                </a:lnTo>
                <a:lnTo>
                  <a:pt x="4043" y="7303"/>
                </a:lnTo>
                <a:lnTo>
                  <a:pt x="4040" y="7283"/>
                </a:lnTo>
                <a:lnTo>
                  <a:pt x="4038" y="7264"/>
                </a:lnTo>
                <a:lnTo>
                  <a:pt x="4037" y="7245"/>
                </a:lnTo>
                <a:lnTo>
                  <a:pt x="4036" y="7225"/>
                </a:lnTo>
                <a:lnTo>
                  <a:pt x="4036" y="7207"/>
                </a:lnTo>
                <a:lnTo>
                  <a:pt x="4037" y="7188"/>
                </a:lnTo>
                <a:lnTo>
                  <a:pt x="4038" y="7171"/>
                </a:lnTo>
                <a:lnTo>
                  <a:pt x="4039" y="7152"/>
                </a:lnTo>
                <a:lnTo>
                  <a:pt x="4041" y="7134"/>
                </a:lnTo>
                <a:lnTo>
                  <a:pt x="4045" y="7116"/>
                </a:lnTo>
                <a:lnTo>
                  <a:pt x="4047" y="7098"/>
                </a:lnTo>
                <a:lnTo>
                  <a:pt x="4049" y="7081"/>
                </a:lnTo>
                <a:lnTo>
                  <a:pt x="4051" y="7063"/>
                </a:lnTo>
                <a:lnTo>
                  <a:pt x="4052" y="7045"/>
                </a:lnTo>
                <a:lnTo>
                  <a:pt x="4052" y="7028"/>
                </a:lnTo>
                <a:lnTo>
                  <a:pt x="4052" y="7010"/>
                </a:lnTo>
                <a:lnTo>
                  <a:pt x="4052" y="6992"/>
                </a:lnTo>
                <a:lnTo>
                  <a:pt x="4050" y="6974"/>
                </a:lnTo>
                <a:lnTo>
                  <a:pt x="4049" y="6956"/>
                </a:lnTo>
                <a:lnTo>
                  <a:pt x="4046" y="6939"/>
                </a:lnTo>
                <a:lnTo>
                  <a:pt x="4044" y="6921"/>
                </a:lnTo>
                <a:lnTo>
                  <a:pt x="4039" y="6904"/>
                </a:lnTo>
                <a:lnTo>
                  <a:pt x="4036" y="6886"/>
                </a:lnTo>
                <a:lnTo>
                  <a:pt x="4031" y="6868"/>
                </a:lnTo>
                <a:lnTo>
                  <a:pt x="4026" y="6850"/>
                </a:lnTo>
                <a:lnTo>
                  <a:pt x="4021" y="6832"/>
                </a:lnTo>
                <a:lnTo>
                  <a:pt x="4026" y="6818"/>
                </a:lnTo>
                <a:lnTo>
                  <a:pt x="4031" y="6803"/>
                </a:lnTo>
                <a:lnTo>
                  <a:pt x="4035" y="6789"/>
                </a:lnTo>
                <a:lnTo>
                  <a:pt x="4039" y="6775"/>
                </a:lnTo>
                <a:lnTo>
                  <a:pt x="4043" y="6761"/>
                </a:lnTo>
                <a:lnTo>
                  <a:pt x="4045" y="6747"/>
                </a:lnTo>
                <a:lnTo>
                  <a:pt x="4047" y="6734"/>
                </a:lnTo>
                <a:lnTo>
                  <a:pt x="4048" y="6720"/>
                </a:lnTo>
                <a:lnTo>
                  <a:pt x="4048" y="6707"/>
                </a:lnTo>
                <a:lnTo>
                  <a:pt x="4048" y="6693"/>
                </a:lnTo>
                <a:lnTo>
                  <a:pt x="4047" y="6681"/>
                </a:lnTo>
                <a:lnTo>
                  <a:pt x="4045" y="6669"/>
                </a:lnTo>
                <a:lnTo>
                  <a:pt x="4043" y="6656"/>
                </a:lnTo>
                <a:lnTo>
                  <a:pt x="4040" y="6644"/>
                </a:lnTo>
                <a:lnTo>
                  <a:pt x="4036" y="6631"/>
                </a:lnTo>
                <a:lnTo>
                  <a:pt x="4032" y="6620"/>
                </a:lnTo>
                <a:lnTo>
                  <a:pt x="4024" y="6596"/>
                </a:lnTo>
                <a:lnTo>
                  <a:pt x="4014" y="6572"/>
                </a:lnTo>
                <a:lnTo>
                  <a:pt x="4004" y="6549"/>
                </a:lnTo>
                <a:lnTo>
                  <a:pt x="3994" y="6525"/>
                </a:lnTo>
                <a:lnTo>
                  <a:pt x="3983" y="6501"/>
                </a:lnTo>
                <a:lnTo>
                  <a:pt x="3972" y="6478"/>
                </a:lnTo>
                <a:lnTo>
                  <a:pt x="3962" y="6454"/>
                </a:lnTo>
                <a:lnTo>
                  <a:pt x="3949" y="6431"/>
                </a:lnTo>
                <a:lnTo>
                  <a:pt x="3953" y="6407"/>
                </a:lnTo>
                <a:lnTo>
                  <a:pt x="3958" y="6385"/>
                </a:lnTo>
                <a:lnTo>
                  <a:pt x="3964" y="6363"/>
                </a:lnTo>
                <a:lnTo>
                  <a:pt x="3970" y="6344"/>
                </a:lnTo>
                <a:lnTo>
                  <a:pt x="3978" y="6324"/>
                </a:lnTo>
                <a:lnTo>
                  <a:pt x="3988" y="6305"/>
                </a:lnTo>
                <a:lnTo>
                  <a:pt x="3998" y="6288"/>
                </a:lnTo>
                <a:lnTo>
                  <a:pt x="4008" y="6271"/>
                </a:lnTo>
                <a:lnTo>
                  <a:pt x="4021" y="6255"/>
                </a:lnTo>
                <a:lnTo>
                  <a:pt x="4034" y="6240"/>
                </a:lnTo>
                <a:lnTo>
                  <a:pt x="4050" y="6227"/>
                </a:lnTo>
                <a:lnTo>
                  <a:pt x="4065" y="6213"/>
                </a:lnTo>
                <a:lnTo>
                  <a:pt x="4082" y="6201"/>
                </a:lnTo>
                <a:lnTo>
                  <a:pt x="4099" y="6189"/>
                </a:lnTo>
                <a:lnTo>
                  <a:pt x="4119" y="6180"/>
                </a:lnTo>
                <a:lnTo>
                  <a:pt x="4139" y="6171"/>
                </a:lnTo>
                <a:lnTo>
                  <a:pt x="4179" y="6152"/>
                </a:lnTo>
                <a:lnTo>
                  <a:pt x="4218" y="6131"/>
                </a:lnTo>
                <a:lnTo>
                  <a:pt x="4257" y="6111"/>
                </a:lnTo>
                <a:lnTo>
                  <a:pt x="4293" y="6088"/>
                </a:lnTo>
                <a:lnTo>
                  <a:pt x="4311" y="6076"/>
                </a:lnTo>
                <a:lnTo>
                  <a:pt x="4327" y="6063"/>
                </a:lnTo>
                <a:lnTo>
                  <a:pt x="4344" y="6051"/>
                </a:lnTo>
                <a:lnTo>
                  <a:pt x="4360" y="6037"/>
                </a:lnTo>
                <a:lnTo>
                  <a:pt x="4377" y="6024"/>
                </a:lnTo>
                <a:lnTo>
                  <a:pt x="4392" y="6010"/>
                </a:lnTo>
                <a:lnTo>
                  <a:pt x="4408" y="5996"/>
                </a:lnTo>
                <a:lnTo>
                  <a:pt x="4422" y="5981"/>
                </a:lnTo>
                <a:lnTo>
                  <a:pt x="4467" y="5962"/>
                </a:lnTo>
                <a:lnTo>
                  <a:pt x="4510" y="5941"/>
                </a:lnTo>
                <a:lnTo>
                  <a:pt x="4554" y="5920"/>
                </a:lnTo>
                <a:lnTo>
                  <a:pt x="4596" y="5899"/>
                </a:lnTo>
                <a:lnTo>
                  <a:pt x="4639" y="5877"/>
                </a:lnTo>
                <a:lnTo>
                  <a:pt x="4681" y="5854"/>
                </a:lnTo>
                <a:lnTo>
                  <a:pt x="4723" y="5831"/>
                </a:lnTo>
                <a:lnTo>
                  <a:pt x="4764" y="5806"/>
                </a:lnTo>
                <a:lnTo>
                  <a:pt x="4805" y="5782"/>
                </a:lnTo>
                <a:lnTo>
                  <a:pt x="4846" y="5757"/>
                </a:lnTo>
                <a:lnTo>
                  <a:pt x="4885" y="5731"/>
                </a:lnTo>
                <a:lnTo>
                  <a:pt x="4924" y="5704"/>
                </a:lnTo>
                <a:lnTo>
                  <a:pt x="4964" y="5677"/>
                </a:lnTo>
                <a:lnTo>
                  <a:pt x="5003" y="5649"/>
                </a:lnTo>
                <a:lnTo>
                  <a:pt x="5041" y="5620"/>
                </a:lnTo>
                <a:lnTo>
                  <a:pt x="5079" y="5591"/>
                </a:lnTo>
                <a:lnTo>
                  <a:pt x="5117" y="5561"/>
                </a:lnTo>
                <a:lnTo>
                  <a:pt x="5153" y="5530"/>
                </a:lnTo>
                <a:lnTo>
                  <a:pt x="5191" y="5499"/>
                </a:lnTo>
                <a:lnTo>
                  <a:pt x="5227" y="5468"/>
                </a:lnTo>
                <a:lnTo>
                  <a:pt x="5262" y="5435"/>
                </a:lnTo>
                <a:lnTo>
                  <a:pt x="5298" y="5402"/>
                </a:lnTo>
                <a:lnTo>
                  <a:pt x="5332" y="5369"/>
                </a:lnTo>
                <a:lnTo>
                  <a:pt x="5368" y="5333"/>
                </a:lnTo>
                <a:lnTo>
                  <a:pt x="5402" y="5298"/>
                </a:lnTo>
                <a:lnTo>
                  <a:pt x="5435" y="5263"/>
                </a:lnTo>
                <a:lnTo>
                  <a:pt x="5469" y="5227"/>
                </a:lnTo>
                <a:lnTo>
                  <a:pt x="5501" y="5190"/>
                </a:lnTo>
                <a:lnTo>
                  <a:pt x="5534" y="5152"/>
                </a:lnTo>
                <a:lnTo>
                  <a:pt x="5566" y="5114"/>
                </a:lnTo>
                <a:lnTo>
                  <a:pt x="5597" y="5075"/>
                </a:lnTo>
                <a:lnTo>
                  <a:pt x="5629" y="5035"/>
                </a:lnTo>
                <a:lnTo>
                  <a:pt x="5646" y="5017"/>
                </a:lnTo>
                <a:lnTo>
                  <a:pt x="5662" y="4998"/>
                </a:lnTo>
                <a:lnTo>
                  <a:pt x="5676" y="4980"/>
                </a:lnTo>
                <a:lnTo>
                  <a:pt x="5689" y="4960"/>
                </a:lnTo>
                <a:lnTo>
                  <a:pt x="5702" y="4939"/>
                </a:lnTo>
                <a:lnTo>
                  <a:pt x="5712" y="4918"/>
                </a:lnTo>
                <a:lnTo>
                  <a:pt x="5722" y="4898"/>
                </a:lnTo>
                <a:lnTo>
                  <a:pt x="5730" y="4876"/>
                </a:lnTo>
                <a:lnTo>
                  <a:pt x="5736" y="4853"/>
                </a:lnTo>
                <a:lnTo>
                  <a:pt x="5741" y="4830"/>
                </a:lnTo>
                <a:lnTo>
                  <a:pt x="5745" y="4807"/>
                </a:lnTo>
                <a:lnTo>
                  <a:pt x="5748" y="4783"/>
                </a:lnTo>
                <a:lnTo>
                  <a:pt x="5751" y="4758"/>
                </a:lnTo>
                <a:lnTo>
                  <a:pt x="5751" y="4732"/>
                </a:lnTo>
                <a:lnTo>
                  <a:pt x="5749" y="4707"/>
                </a:lnTo>
                <a:lnTo>
                  <a:pt x="5747" y="4680"/>
                </a:lnTo>
                <a:lnTo>
                  <a:pt x="5741" y="4655"/>
                </a:lnTo>
                <a:lnTo>
                  <a:pt x="5734" y="4628"/>
                </a:lnTo>
                <a:lnTo>
                  <a:pt x="5727" y="4603"/>
                </a:lnTo>
                <a:lnTo>
                  <a:pt x="5718" y="4577"/>
                </a:lnTo>
                <a:lnTo>
                  <a:pt x="5709" y="4552"/>
                </a:lnTo>
                <a:lnTo>
                  <a:pt x="5700" y="4527"/>
                </a:lnTo>
                <a:lnTo>
                  <a:pt x="5690" y="4503"/>
                </a:lnTo>
                <a:lnTo>
                  <a:pt x="5679" y="4480"/>
                </a:lnTo>
                <a:lnTo>
                  <a:pt x="5668" y="4456"/>
                </a:lnTo>
                <a:lnTo>
                  <a:pt x="5655" y="4433"/>
                </a:lnTo>
                <a:lnTo>
                  <a:pt x="5643" y="4410"/>
                </a:lnTo>
                <a:lnTo>
                  <a:pt x="5629" y="4388"/>
                </a:lnTo>
                <a:lnTo>
                  <a:pt x="5616" y="4366"/>
                </a:lnTo>
                <a:lnTo>
                  <a:pt x="5601" y="4344"/>
                </a:lnTo>
                <a:lnTo>
                  <a:pt x="5586" y="4323"/>
                </a:lnTo>
                <a:lnTo>
                  <a:pt x="5569" y="4303"/>
                </a:lnTo>
                <a:lnTo>
                  <a:pt x="5537" y="4261"/>
                </a:lnTo>
                <a:lnTo>
                  <a:pt x="5503" y="4220"/>
                </a:lnTo>
                <a:lnTo>
                  <a:pt x="5469" y="4178"/>
                </a:lnTo>
                <a:lnTo>
                  <a:pt x="5434" y="4137"/>
                </a:lnTo>
                <a:lnTo>
                  <a:pt x="5398" y="4096"/>
                </a:lnTo>
                <a:lnTo>
                  <a:pt x="5361" y="4054"/>
                </a:lnTo>
                <a:lnTo>
                  <a:pt x="5324" y="4013"/>
                </a:lnTo>
                <a:lnTo>
                  <a:pt x="5286" y="3971"/>
                </a:lnTo>
                <a:lnTo>
                  <a:pt x="5247" y="3930"/>
                </a:lnTo>
                <a:lnTo>
                  <a:pt x="5210" y="3888"/>
                </a:lnTo>
                <a:lnTo>
                  <a:pt x="5173" y="3845"/>
                </a:lnTo>
                <a:lnTo>
                  <a:pt x="5136" y="3803"/>
                </a:lnTo>
                <a:lnTo>
                  <a:pt x="5098" y="3759"/>
                </a:lnTo>
                <a:lnTo>
                  <a:pt x="5062" y="3716"/>
                </a:lnTo>
                <a:lnTo>
                  <a:pt x="5026" y="3672"/>
                </a:lnTo>
                <a:lnTo>
                  <a:pt x="4991" y="3628"/>
                </a:lnTo>
                <a:lnTo>
                  <a:pt x="4956" y="3583"/>
                </a:lnTo>
                <a:lnTo>
                  <a:pt x="4923" y="3539"/>
                </a:lnTo>
                <a:lnTo>
                  <a:pt x="4909" y="3516"/>
                </a:lnTo>
                <a:lnTo>
                  <a:pt x="4893" y="3493"/>
                </a:lnTo>
                <a:lnTo>
                  <a:pt x="4880" y="3470"/>
                </a:lnTo>
                <a:lnTo>
                  <a:pt x="4866" y="3448"/>
                </a:lnTo>
                <a:lnTo>
                  <a:pt x="4853" y="3425"/>
                </a:lnTo>
                <a:lnTo>
                  <a:pt x="4841" y="3402"/>
                </a:lnTo>
                <a:lnTo>
                  <a:pt x="4829" y="3378"/>
                </a:lnTo>
                <a:lnTo>
                  <a:pt x="4818" y="3356"/>
                </a:lnTo>
                <a:lnTo>
                  <a:pt x="4806" y="3332"/>
                </a:lnTo>
                <a:lnTo>
                  <a:pt x="4796" y="3309"/>
                </a:lnTo>
                <a:lnTo>
                  <a:pt x="4787" y="3285"/>
                </a:lnTo>
                <a:lnTo>
                  <a:pt x="4777" y="3261"/>
                </a:lnTo>
                <a:lnTo>
                  <a:pt x="4766" y="3238"/>
                </a:lnTo>
                <a:lnTo>
                  <a:pt x="4757" y="3215"/>
                </a:lnTo>
                <a:lnTo>
                  <a:pt x="4748" y="3191"/>
                </a:lnTo>
                <a:lnTo>
                  <a:pt x="4742" y="3167"/>
                </a:lnTo>
                <a:lnTo>
                  <a:pt x="4738" y="3155"/>
                </a:lnTo>
                <a:lnTo>
                  <a:pt x="4734" y="3143"/>
                </a:lnTo>
                <a:lnTo>
                  <a:pt x="4728" y="3132"/>
                </a:lnTo>
                <a:lnTo>
                  <a:pt x="4722" y="3120"/>
                </a:lnTo>
                <a:lnTo>
                  <a:pt x="4713" y="3108"/>
                </a:lnTo>
                <a:lnTo>
                  <a:pt x="4704" y="3096"/>
                </a:lnTo>
                <a:lnTo>
                  <a:pt x="4695" y="3084"/>
                </a:lnTo>
                <a:lnTo>
                  <a:pt x="4683" y="3072"/>
                </a:lnTo>
                <a:lnTo>
                  <a:pt x="4670" y="3061"/>
                </a:lnTo>
                <a:lnTo>
                  <a:pt x="4656" y="3049"/>
                </a:lnTo>
                <a:lnTo>
                  <a:pt x="4641" y="3037"/>
                </a:lnTo>
                <a:lnTo>
                  <a:pt x="4624" y="3025"/>
                </a:lnTo>
                <a:lnTo>
                  <a:pt x="4606" y="3013"/>
                </a:lnTo>
                <a:lnTo>
                  <a:pt x="4585" y="3002"/>
                </a:lnTo>
                <a:lnTo>
                  <a:pt x="4564" y="2990"/>
                </a:lnTo>
                <a:lnTo>
                  <a:pt x="4541" y="2978"/>
                </a:lnTo>
                <a:lnTo>
                  <a:pt x="4530" y="2972"/>
                </a:lnTo>
                <a:lnTo>
                  <a:pt x="4519" y="2965"/>
                </a:lnTo>
                <a:lnTo>
                  <a:pt x="4509" y="2958"/>
                </a:lnTo>
                <a:lnTo>
                  <a:pt x="4501" y="2950"/>
                </a:lnTo>
                <a:lnTo>
                  <a:pt x="4494" y="2942"/>
                </a:lnTo>
                <a:lnTo>
                  <a:pt x="4487" y="2932"/>
                </a:lnTo>
                <a:lnTo>
                  <a:pt x="4480" y="2923"/>
                </a:lnTo>
                <a:lnTo>
                  <a:pt x="4476" y="2913"/>
                </a:lnTo>
                <a:lnTo>
                  <a:pt x="4472" y="2902"/>
                </a:lnTo>
                <a:lnTo>
                  <a:pt x="4469" y="2891"/>
                </a:lnTo>
                <a:lnTo>
                  <a:pt x="4467" y="2880"/>
                </a:lnTo>
                <a:lnTo>
                  <a:pt x="4466" y="2867"/>
                </a:lnTo>
                <a:lnTo>
                  <a:pt x="4465" y="2855"/>
                </a:lnTo>
                <a:lnTo>
                  <a:pt x="4466" y="2841"/>
                </a:lnTo>
                <a:lnTo>
                  <a:pt x="4468" y="2827"/>
                </a:lnTo>
                <a:lnTo>
                  <a:pt x="4470" y="2812"/>
                </a:lnTo>
                <a:lnTo>
                  <a:pt x="4467" y="2804"/>
                </a:lnTo>
                <a:lnTo>
                  <a:pt x="4464" y="2796"/>
                </a:lnTo>
                <a:lnTo>
                  <a:pt x="4460" y="2787"/>
                </a:lnTo>
                <a:lnTo>
                  <a:pt x="4456" y="2780"/>
                </a:lnTo>
                <a:lnTo>
                  <a:pt x="4450" y="2774"/>
                </a:lnTo>
                <a:lnTo>
                  <a:pt x="4445" y="2768"/>
                </a:lnTo>
                <a:lnTo>
                  <a:pt x="4440" y="2762"/>
                </a:lnTo>
                <a:lnTo>
                  <a:pt x="4435" y="2756"/>
                </a:lnTo>
                <a:lnTo>
                  <a:pt x="4429" y="2751"/>
                </a:lnTo>
                <a:lnTo>
                  <a:pt x="4422" y="2747"/>
                </a:lnTo>
                <a:lnTo>
                  <a:pt x="4415" y="2743"/>
                </a:lnTo>
                <a:lnTo>
                  <a:pt x="4408" y="2739"/>
                </a:lnTo>
                <a:lnTo>
                  <a:pt x="4401" y="2736"/>
                </a:lnTo>
                <a:lnTo>
                  <a:pt x="4392" y="2734"/>
                </a:lnTo>
                <a:lnTo>
                  <a:pt x="4384" y="2732"/>
                </a:lnTo>
                <a:lnTo>
                  <a:pt x="4376" y="2729"/>
                </a:lnTo>
                <a:lnTo>
                  <a:pt x="4357" y="2726"/>
                </a:lnTo>
                <a:lnTo>
                  <a:pt x="4340" y="2721"/>
                </a:lnTo>
                <a:lnTo>
                  <a:pt x="4322" y="2716"/>
                </a:lnTo>
                <a:lnTo>
                  <a:pt x="4304" y="2709"/>
                </a:lnTo>
                <a:lnTo>
                  <a:pt x="4287" y="2701"/>
                </a:lnTo>
                <a:lnTo>
                  <a:pt x="4269" y="2692"/>
                </a:lnTo>
                <a:lnTo>
                  <a:pt x="4252" y="2682"/>
                </a:lnTo>
                <a:lnTo>
                  <a:pt x="4234" y="2670"/>
                </a:lnTo>
                <a:lnTo>
                  <a:pt x="4209" y="2659"/>
                </a:lnTo>
                <a:lnTo>
                  <a:pt x="4184" y="2650"/>
                </a:lnTo>
                <a:lnTo>
                  <a:pt x="4159" y="2641"/>
                </a:lnTo>
                <a:lnTo>
                  <a:pt x="4133" y="2635"/>
                </a:lnTo>
                <a:lnTo>
                  <a:pt x="4106" y="2630"/>
                </a:lnTo>
                <a:lnTo>
                  <a:pt x="4079" y="2626"/>
                </a:lnTo>
                <a:lnTo>
                  <a:pt x="4050" y="2624"/>
                </a:lnTo>
                <a:lnTo>
                  <a:pt x="4021" y="2623"/>
                </a:lnTo>
                <a:lnTo>
                  <a:pt x="4009" y="2623"/>
                </a:lnTo>
                <a:lnTo>
                  <a:pt x="3998" y="2622"/>
                </a:lnTo>
                <a:lnTo>
                  <a:pt x="3987" y="2620"/>
                </a:lnTo>
                <a:lnTo>
                  <a:pt x="3976" y="2618"/>
                </a:lnTo>
                <a:lnTo>
                  <a:pt x="3966" y="2614"/>
                </a:lnTo>
                <a:lnTo>
                  <a:pt x="3957" y="2610"/>
                </a:lnTo>
                <a:lnTo>
                  <a:pt x="3947" y="2605"/>
                </a:lnTo>
                <a:lnTo>
                  <a:pt x="3938" y="2600"/>
                </a:lnTo>
                <a:lnTo>
                  <a:pt x="3929" y="2593"/>
                </a:lnTo>
                <a:lnTo>
                  <a:pt x="3920" y="2587"/>
                </a:lnTo>
                <a:lnTo>
                  <a:pt x="3913" y="2578"/>
                </a:lnTo>
                <a:lnTo>
                  <a:pt x="3905" y="2570"/>
                </a:lnTo>
                <a:lnTo>
                  <a:pt x="3899" y="2561"/>
                </a:lnTo>
                <a:lnTo>
                  <a:pt x="3891" y="2550"/>
                </a:lnTo>
                <a:lnTo>
                  <a:pt x="3885" y="2540"/>
                </a:lnTo>
                <a:lnTo>
                  <a:pt x="3879" y="2529"/>
                </a:lnTo>
                <a:lnTo>
                  <a:pt x="3893" y="2499"/>
                </a:lnTo>
                <a:lnTo>
                  <a:pt x="3907" y="2470"/>
                </a:lnTo>
                <a:lnTo>
                  <a:pt x="3919" y="2440"/>
                </a:lnTo>
                <a:lnTo>
                  <a:pt x="3931" y="2411"/>
                </a:lnTo>
                <a:lnTo>
                  <a:pt x="3941" y="2381"/>
                </a:lnTo>
                <a:lnTo>
                  <a:pt x="3950" y="2352"/>
                </a:lnTo>
                <a:lnTo>
                  <a:pt x="3960" y="2322"/>
                </a:lnTo>
                <a:lnTo>
                  <a:pt x="3967" y="2293"/>
                </a:lnTo>
                <a:lnTo>
                  <a:pt x="3974" y="2263"/>
                </a:lnTo>
                <a:lnTo>
                  <a:pt x="3980" y="2233"/>
                </a:lnTo>
                <a:lnTo>
                  <a:pt x="3986" y="2204"/>
                </a:lnTo>
                <a:lnTo>
                  <a:pt x="3990" y="2174"/>
                </a:lnTo>
                <a:lnTo>
                  <a:pt x="3993" y="2145"/>
                </a:lnTo>
                <a:lnTo>
                  <a:pt x="3995" y="2115"/>
                </a:lnTo>
                <a:lnTo>
                  <a:pt x="3997" y="2086"/>
                </a:lnTo>
                <a:lnTo>
                  <a:pt x="3997" y="2056"/>
                </a:lnTo>
                <a:lnTo>
                  <a:pt x="3997" y="2005"/>
                </a:lnTo>
                <a:lnTo>
                  <a:pt x="3999" y="1954"/>
                </a:lnTo>
                <a:lnTo>
                  <a:pt x="4001" y="1902"/>
                </a:lnTo>
                <a:lnTo>
                  <a:pt x="4004" y="1851"/>
                </a:lnTo>
                <a:lnTo>
                  <a:pt x="4008" y="1798"/>
                </a:lnTo>
                <a:lnTo>
                  <a:pt x="4014" y="1744"/>
                </a:lnTo>
                <a:lnTo>
                  <a:pt x="4020" y="1690"/>
                </a:lnTo>
                <a:lnTo>
                  <a:pt x="4027" y="1635"/>
                </a:lnTo>
                <a:lnTo>
                  <a:pt x="4034" y="1581"/>
                </a:lnTo>
                <a:lnTo>
                  <a:pt x="4044" y="1526"/>
                </a:lnTo>
                <a:lnTo>
                  <a:pt x="4053" y="1470"/>
                </a:lnTo>
                <a:lnTo>
                  <a:pt x="4063" y="1413"/>
                </a:lnTo>
                <a:lnTo>
                  <a:pt x="4075" y="1356"/>
                </a:lnTo>
                <a:lnTo>
                  <a:pt x="4087" y="1298"/>
                </a:lnTo>
                <a:lnTo>
                  <a:pt x="4100" y="1240"/>
                </a:lnTo>
                <a:lnTo>
                  <a:pt x="4115" y="1181"/>
                </a:lnTo>
                <a:lnTo>
                  <a:pt x="4115" y="1133"/>
                </a:lnTo>
                <a:lnTo>
                  <a:pt x="4116" y="1085"/>
                </a:lnTo>
                <a:lnTo>
                  <a:pt x="4117" y="1035"/>
                </a:lnTo>
                <a:lnTo>
                  <a:pt x="4118" y="985"/>
                </a:lnTo>
                <a:lnTo>
                  <a:pt x="4120" y="935"/>
                </a:lnTo>
                <a:lnTo>
                  <a:pt x="4122" y="884"/>
                </a:lnTo>
                <a:lnTo>
                  <a:pt x="4124" y="831"/>
                </a:lnTo>
                <a:lnTo>
                  <a:pt x="4127" y="778"/>
                </a:lnTo>
                <a:lnTo>
                  <a:pt x="4127" y="753"/>
                </a:lnTo>
                <a:lnTo>
                  <a:pt x="4126" y="727"/>
                </a:lnTo>
                <a:lnTo>
                  <a:pt x="4124" y="702"/>
                </a:lnTo>
                <a:lnTo>
                  <a:pt x="4120" y="678"/>
                </a:lnTo>
                <a:lnTo>
                  <a:pt x="4115" y="655"/>
                </a:lnTo>
                <a:lnTo>
                  <a:pt x="4108" y="633"/>
                </a:lnTo>
                <a:lnTo>
                  <a:pt x="4098" y="611"/>
                </a:lnTo>
                <a:lnTo>
                  <a:pt x="4089" y="589"/>
                </a:lnTo>
                <a:lnTo>
                  <a:pt x="4077" y="569"/>
                </a:lnTo>
                <a:lnTo>
                  <a:pt x="4063" y="550"/>
                </a:lnTo>
                <a:lnTo>
                  <a:pt x="4049" y="531"/>
                </a:lnTo>
                <a:lnTo>
                  <a:pt x="4032" y="512"/>
                </a:lnTo>
                <a:lnTo>
                  <a:pt x="4014" y="495"/>
                </a:lnTo>
                <a:lnTo>
                  <a:pt x="3994" y="478"/>
                </a:lnTo>
                <a:lnTo>
                  <a:pt x="3972" y="463"/>
                </a:lnTo>
                <a:lnTo>
                  <a:pt x="3949" y="447"/>
                </a:lnTo>
                <a:lnTo>
                  <a:pt x="3920" y="436"/>
                </a:lnTo>
                <a:lnTo>
                  <a:pt x="3892" y="423"/>
                </a:lnTo>
                <a:lnTo>
                  <a:pt x="3865" y="411"/>
                </a:lnTo>
                <a:lnTo>
                  <a:pt x="3841" y="398"/>
                </a:lnTo>
                <a:lnTo>
                  <a:pt x="3816" y="384"/>
                </a:lnTo>
                <a:lnTo>
                  <a:pt x="3792" y="370"/>
                </a:lnTo>
                <a:lnTo>
                  <a:pt x="3770" y="356"/>
                </a:lnTo>
                <a:lnTo>
                  <a:pt x="3749" y="342"/>
                </a:lnTo>
                <a:lnTo>
                  <a:pt x="3728" y="326"/>
                </a:lnTo>
                <a:lnTo>
                  <a:pt x="3705" y="313"/>
                </a:lnTo>
                <a:lnTo>
                  <a:pt x="3681" y="298"/>
                </a:lnTo>
                <a:lnTo>
                  <a:pt x="3657" y="285"/>
                </a:lnTo>
                <a:lnTo>
                  <a:pt x="3632" y="272"/>
                </a:lnTo>
                <a:lnTo>
                  <a:pt x="3605" y="259"/>
                </a:lnTo>
                <a:lnTo>
                  <a:pt x="3577" y="246"/>
                </a:lnTo>
                <a:lnTo>
                  <a:pt x="3548" y="235"/>
                </a:lnTo>
                <a:lnTo>
                  <a:pt x="3535" y="229"/>
                </a:lnTo>
                <a:lnTo>
                  <a:pt x="3523" y="225"/>
                </a:lnTo>
                <a:lnTo>
                  <a:pt x="3508" y="221"/>
                </a:lnTo>
                <a:lnTo>
                  <a:pt x="3494" y="217"/>
                </a:lnTo>
                <a:lnTo>
                  <a:pt x="3479" y="214"/>
                </a:lnTo>
                <a:lnTo>
                  <a:pt x="3463" y="212"/>
                </a:lnTo>
                <a:lnTo>
                  <a:pt x="3446" y="211"/>
                </a:lnTo>
                <a:lnTo>
                  <a:pt x="3430" y="211"/>
                </a:lnTo>
                <a:lnTo>
                  <a:pt x="3412" y="210"/>
                </a:lnTo>
                <a:lnTo>
                  <a:pt x="3396" y="208"/>
                </a:lnTo>
                <a:lnTo>
                  <a:pt x="3379" y="204"/>
                </a:lnTo>
                <a:lnTo>
                  <a:pt x="3364" y="199"/>
                </a:lnTo>
                <a:lnTo>
                  <a:pt x="3350" y="193"/>
                </a:lnTo>
                <a:lnTo>
                  <a:pt x="3337" y="184"/>
                </a:lnTo>
                <a:lnTo>
                  <a:pt x="3323" y="175"/>
                </a:lnTo>
                <a:lnTo>
                  <a:pt x="3311" y="164"/>
                </a:lnTo>
                <a:lnTo>
                  <a:pt x="3299" y="158"/>
                </a:lnTo>
                <a:lnTo>
                  <a:pt x="3286" y="153"/>
                </a:lnTo>
                <a:lnTo>
                  <a:pt x="3272" y="148"/>
                </a:lnTo>
                <a:lnTo>
                  <a:pt x="3258" y="143"/>
                </a:lnTo>
                <a:lnTo>
                  <a:pt x="3242" y="139"/>
                </a:lnTo>
                <a:lnTo>
                  <a:pt x="3227" y="135"/>
                </a:lnTo>
                <a:lnTo>
                  <a:pt x="3210" y="132"/>
                </a:lnTo>
                <a:lnTo>
                  <a:pt x="3193" y="128"/>
                </a:lnTo>
                <a:lnTo>
                  <a:pt x="3175" y="125"/>
                </a:lnTo>
                <a:lnTo>
                  <a:pt x="3158" y="120"/>
                </a:lnTo>
                <a:lnTo>
                  <a:pt x="3143" y="115"/>
                </a:lnTo>
                <a:lnTo>
                  <a:pt x="3127" y="108"/>
                </a:lnTo>
                <a:lnTo>
                  <a:pt x="3113" y="100"/>
                </a:lnTo>
                <a:lnTo>
                  <a:pt x="3099" y="91"/>
                </a:lnTo>
                <a:lnTo>
                  <a:pt x="3087" y="81"/>
                </a:lnTo>
                <a:lnTo>
                  <a:pt x="3075" y="69"/>
                </a:lnTo>
                <a:lnTo>
                  <a:pt x="3057" y="58"/>
                </a:lnTo>
                <a:lnTo>
                  <a:pt x="3038" y="48"/>
                </a:lnTo>
                <a:lnTo>
                  <a:pt x="3021" y="38"/>
                </a:lnTo>
                <a:lnTo>
                  <a:pt x="3002" y="30"/>
                </a:lnTo>
                <a:lnTo>
                  <a:pt x="2984" y="23"/>
                </a:lnTo>
                <a:lnTo>
                  <a:pt x="2965" y="17"/>
                </a:lnTo>
                <a:lnTo>
                  <a:pt x="2946" y="12"/>
                </a:lnTo>
                <a:lnTo>
                  <a:pt x="2927" y="7"/>
                </a:lnTo>
                <a:lnTo>
                  <a:pt x="2907" y="4"/>
                </a:lnTo>
                <a:lnTo>
                  <a:pt x="2888" y="2"/>
                </a:lnTo>
                <a:lnTo>
                  <a:pt x="2869" y="1"/>
                </a:lnTo>
                <a:lnTo>
                  <a:pt x="2848" y="0"/>
                </a:lnTo>
                <a:lnTo>
                  <a:pt x="2828" y="1"/>
                </a:lnTo>
                <a:lnTo>
                  <a:pt x="2808" y="3"/>
                </a:lnTo>
                <a:lnTo>
                  <a:pt x="2788" y="6"/>
                </a:lnTo>
                <a:lnTo>
                  <a:pt x="2767" y="10"/>
                </a:lnTo>
                <a:lnTo>
                  <a:pt x="2746" y="15"/>
                </a:lnTo>
                <a:lnTo>
                  <a:pt x="2727" y="20"/>
                </a:lnTo>
                <a:lnTo>
                  <a:pt x="2706" y="26"/>
                </a:lnTo>
                <a:lnTo>
                  <a:pt x="2687" y="31"/>
                </a:lnTo>
                <a:lnTo>
                  <a:pt x="2668" y="38"/>
                </a:lnTo>
                <a:lnTo>
                  <a:pt x="2649" y="45"/>
                </a:lnTo>
                <a:lnTo>
                  <a:pt x="2632" y="53"/>
                </a:lnTo>
                <a:lnTo>
                  <a:pt x="2613" y="60"/>
                </a:lnTo>
                <a:lnTo>
                  <a:pt x="2595" y="68"/>
                </a:lnTo>
                <a:lnTo>
                  <a:pt x="2579" y="78"/>
                </a:lnTo>
                <a:lnTo>
                  <a:pt x="2562" y="87"/>
                </a:lnTo>
                <a:lnTo>
                  <a:pt x="2546" y="96"/>
                </a:lnTo>
                <a:lnTo>
                  <a:pt x="2529" y="107"/>
                </a:lnTo>
                <a:lnTo>
                  <a:pt x="2514" y="117"/>
                </a:lnTo>
                <a:lnTo>
                  <a:pt x="2498" y="128"/>
                </a:lnTo>
                <a:lnTo>
                  <a:pt x="2484" y="140"/>
                </a:lnTo>
                <a:lnTo>
                  <a:pt x="2456" y="166"/>
                </a:lnTo>
                <a:lnTo>
                  <a:pt x="2429" y="192"/>
                </a:lnTo>
                <a:lnTo>
                  <a:pt x="2402" y="217"/>
                </a:lnTo>
                <a:lnTo>
                  <a:pt x="2376" y="243"/>
                </a:lnTo>
                <a:lnTo>
                  <a:pt x="2351" y="270"/>
                </a:lnTo>
                <a:lnTo>
                  <a:pt x="2327" y="297"/>
                </a:lnTo>
                <a:lnTo>
                  <a:pt x="2303" y="324"/>
                </a:lnTo>
                <a:lnTo>
                  <a:pt x="2281" y="352"/>
                </a:lnTo>
                <a:lnTo>
                  <a:pt x="2259" y="380"/>
                </a:lnTo>
                <a:lnTo>
                  <a:pt x="2237" y="408"/>
                </a:lnTo>
                <a:lnTo>
                  <a:pt x="2216" y="436"/>
                </a:lnTo>
                <a:lnTo>
                  <a:pt x="2196" y="465"/>
                </a:lnTo>
                <a:lnTo>
                  <a:pt x="2177" y="494"/>
                </a:lnTo>
                <a:lnTo>
                  <a:pt x="2157" y="524"/>
                </a:lnTo>
                <a:lnTo>
                  <a:pt x="2140" y="554"/>
                </a:lnTo>
                <a:lnTo>
                  <a:pt x="2122" y="584"/>
                </a:lnTo>
                <a:lnTo>
                  <a:pt x="2106" y="614"/>
                </a:lnTo>
                <a:lnTo>
                  <a:pt x="2090" y="645"/>
                </a:lnTo>
                <a:lnTo>
                  <a:pt x="2075" y="676"/>
                </a:lnTo>
                <a:lnTo>
                  <a:pt x="2060" y="707"/>
                </a:lnTo>
                <a:lnTo>
                  <a:pt x="2046" y="739"/>
                </a:lnTo>
                <a:lnTo>
                  <a:pt x="2033" y="771"/>
                </a:lnTo>
                <a:lnTo>
                  <a:pt x="2021" y="803"/>
                </a:lnTo>
                <a:lnTo>
                  <a:pt x="2008" y="836"/>
                </a:lnTo>
                <a:lnTo>
                  <a:pt x="1998" y="870"/>
                </a:lnTo>
                <a:lnTo>
                  <a:pt x="1987" y="903"/>
                </a:lnTo>
                <a:lnTo>
                  <a:pt x="1977" y="937"/>
                </a:lnTo>
                <a:lnTo>
                  <a:pt x="1968" y="971"/>
                </a:lnTo>
                <a:lnTo>
                  <a:pt x="1960" y="1005"/>
                </a:lnTo>
                <a:lnTo>
                  <a:pt x="1953" y="1039"/>
                </a:lnTo>
                <a:lnTo>
                  <a:pt x="1945" y="1074"/>
                </a:lnTo>
                <a:lnTo>
                  <a:pt x="1939" y="1110"/>
                </a:lnTo>
                <a:lnTo>
                  <a:pt x="1928" y="1181"/>
                </a:lnTo>
                <a:lnTo>
                  <a:pt x="1916" y="1252"/>
                </a:lnTo>
                <a:lnTo>
                  <a:pt x="1905" y="1324"/>
                </a:lnTo>
                <a:lnTo>
                  <a:pt x="1893" y="1395"/>
                </a:lnTo>
                <a:lnTo>
                  <a:pt x="1882" y="1467"/>
                </a:lnTo>
                <a:lnTo>
                  <a:pt x="1872" y="1539"/>
                </a:lnTo>
                <a:lnTo>
                  <a:pt x="1861" y="1611"/>
                </a:lnTo>
                <a:lnTo>
                  <a:pt x="1850" y="1683"/>
                </a:lnTo>
                <a:lnTo>
                  <a:pt x="1841" y="1756"/>
                </a:lnTo>
                <a:lnTo>
                  <a:pt x="1830" y="1828"/>
                </a:lnTo>
                <a:lnTo>
                  <a:pt x="1820" y="1901"/>
                </a:lnTo>
                <a:lnTo>
                  <a:pt x="1811" y="1974"/>
                </a:lnTo>
                <a:lnTo>
                  <a:pt x="1801" y="2047"/>
                </a:lnTo>
                <a:lnTo>
                  <a:pt x="1792" y="2121"/>
                </a:lnTo>
                <a:lnTo>
                  <a:pt x="1783" y="2194"/>
                </a:lnTo>
                <a:lnTo>
                  <a:pt x="1773" y="2269"/>
                </a:lnTo>
                <a:lnTo>
                  <a:pt x="1767" y="2283"/>
                </a:lnTo>
                <a:lnTo>
                  <a:pt x="1761" y="2297"/>
                </a:lnTo>
                <a:lnTo>
                  <a:pt x="1754" y="2310"/>
                </a:lnTo>
                <a:lnTo>
                  <a:pt x="1747" y="2323"/>
                </a:lnTo>
                <a:lnTo>
                  <a:pt x="1738" y="2334"/>
                </a:lnTo>
                <a:lnTo>
                  <a:pt x="1730" y="2345"/>
                </a:lnTo>
                <a:lnTo>
                  <a:pt x="1721" y="2356"/>
                </a:lnTo>
                <a:lnTo>
                  <a:pt x="1711" y="2366"/>
                </a:lnTo>
                <a:lnTo>
                  <a:pt x="1702" y="2375"/>
                </a:lnTo>
                <a:lnTo>
                  <a:pt x="1692" y="2384"/>
                </a:lnTo>
                <a:lnTo>
                  <a:pt x="1680" y="2392"/>
                </a:lnTo>
                <a:lnTo>
                  <a:pt x="1670" y="2399"/>
                </a:lnTo>
                <a:lnTo>
                  <a:pt x="1657" y="2407"/>
                </a:lnTo>
                <a:lnTo>
                  <a:pt x="1646" y="2412"/>
                </a:lnTo>
                <a:lnTo>
                  <a:pt x="1633" y="2418"/>
                </a:lnTo>
                <a:lnTo>
                  <a:pt x="1620" y="2422"/>
                </a:lnTo>
                <a:lnTo>
                  <a:pt x="1593" y="2431"/>
                </a:lnTo>
                <a:lnTo>
                  <a:pt x="1567" y="2441"/>
                </a:lnTo>
                <a:lnTo>
                  <a:pt x="1542" y="2450"/>
                </a:lnTo>
                <a:lnTo>
                  <a:pt x="1517" y="2460"/>
                </a:lnTo>
                <a:lnTo>
                  <a:pt x="1492" y="2471"/>
                </a:lnTo>
                <a:lnTo>
                  <a:pt x="1467" y="2482"/>
                </a:lnTo>
                <a:lnTo>
                  <a:pt x="1443" y="2493"/>
                </a:lnTo>
                <a:lnTo>
                  <a:pt x="1419" y="2505"/>
                </a:lnTo>
                <a:lnTo>
                  <a:pt x="1407" y="2515"/>
                </a:lnTo>
                <a:lnTo>
                  <a:pt x="1396" y="2525"/>
                </a:lnTo>
                <a:lnTo>
                  <a:pt x="1383" y="2531"/>
                </a:lnTo>
                <a:lnTo>
                  <a:pt x="1372" y="2535"/>
                </a:lnTo>
                <a:lnTo>
                  <a:pt x="1366" y="2536"/>
                </a:lnTo>
                <a:lnTo>
                  <a:pt x="1359" y="2536"/>
                </a:lnTo>
                <a:lnTo>
                  <a:pt x="1354" y="2537"/>
                </a:lnTo>
                <a:lnTo>
                  <a:pt x="1348" y="2536"/>
                </a:lnTo>
                <a:lnTo>
                  <a:pt x="1342" y="2535"/>
                </a:lnTo>
                <a:lnTo>
                  <a:pt x="1337" y="2534"/>
                </a:lnTo>
                <a:lnTo>
                  <a:pt x="1330" y="2532"/>
                </a:lnTo>
                <a:lnTo>
                  <a:pt x="1324" y="2529"/>
                </a:lnTo>
                <a:lnTo>
                  <a:pt x="1313" y="2523"/>
                </a:lnTo>
                <a:lnTo>
                  <a:pt x="1302" y="2521"/>
                </a:lnTo>
                <a:lnTo>
                  <a:pt x="1297" y="2520"/>
                </a:lnTo>
                <a:lnTo>
                  <a:pt x="1292" y="2520"/>
                </a:lnTo>
                <a:lnTo>
                  <a:pt x="1287" y="2521"/>
                </a:lnTo>
                <a:lnTo>
                  <a:pt x="1283" y="2522"/>
                </a:lnTo>
                <a:lnTo>
                  <a:pt x="1279" y="2525"/>
                </a:lnTo>
                <a:lnTo>
                  <a:pt x="1274" y="2527"/>
                </a:lnTo>
                <a:lnTo>
                  <a:pt x="1270" y="2530"/>
                </a:lnTo>
                <a:lnTo>
                  <a:pt x="1266" y="2533"/>
                </a:lnTo>
                <a:lnTo>
                  <a:pt x="1260" y="2541"/>
                </a:lnTo>
                <a:lnTo>
                  <a:pt x="1254" y="2552"/>
                </a:lnTo>
                <a:lnTo>
                  <a:pt x="1236" y="2559"/>
                </a:lnTo>
                <a:lnTo>
                  <a:pt x="1219" y="2566"/>
                </a:lnTo>
                <a:lnTo>
                  <a:pt x="1201" y="2574"/>
                </a:lnTo>
                <a:lnTo>
                  <a:pt x="1183" y="2584"/>
                </a:lnTo>
                <a:lnTo>
                  <a:pt x="1167" y="2594"/>
                </a:lnTo>
                <a:lnTo>
                  <a:pt x="1150" y="2604"/>
                </a:lnTo>
                <a:lnTo>
                  <a:pt x="1134" y="2617"/>
                </a:lnTo>
                <a:lnTo>
                  <a:pt x="1117" y="2629"/>
                </a:lnTo>
                <a:lnTo>
                  <a:pt x="1102" y="2642"/>
                </a:lnTo>
                <a:lnTo>
                  <a:pt x="1085" y="2658"/>
                </a:lnTo>
                <a:lnTo>
                  <a:pt x="1070" y="2674"/>
                </a:lnTo>
                <a:lnTo>
                  <a:pt x="1054" y="2690"/>
                </a:lnTo>
                <a:lnTo>
                  <a:pt x="1038" y="2708"/>
                </a:lnTo>
                <a:lnTo>
                  <a:pt x="1023" y="2725"/>
                </a:lnTo>
                <a:lnTo>
                  <a:pt x="1008" y="2745"/>
                </a:lnTo>
                <a:lnTo>
                  <a:pt x="993" y="2765"/>
                </a:lnTo>
                <a:lnTo>
                  <a:pt x="982" y="2769"/>
                </a:lnTo>
                <a:lnTo>
                  <a:pt x="970" y="2772"/>
                </a:lnTo>
                <a:lnTo>
                  <a:pt x="960" y="2776"/>
                </a:lnTo>
                <a:lnTo>
                  <a:pt x="949" y="2780"/>
                </a:lnTo>
                <a:lnTo>
                  <a:pt x="940" y="2785"/>
                </a:lnTo>
                <a:lnTo>
                  <a:pt x="931" y="2792"/>
                </a:lnTo>
                <a:lnTo>
                  <a:pt x="921" y="2797"/>
                </a:lnTo>
                <a:lnTo>
                  <a:pt x="913" y="2804"/>
                </a:lnTo>
                <a:lnTo>
                  <a:pt x="905" y="2810"/>
                </a:lnTo>
                <a:lnTo>
                  <a:pt x="898" y="2817"/>
                </a:lnTo>
                <a:lnTo>
                  <a:pt x="891" y="2826"/>
                </a:lnTo>
                <a:lnTo>
                  <a:pt x="884" y="2834"/>
                </a:lnTo>
                <a:lnTo>
                  <a:pt x="878" y="2842"/>
                </a:lnTo>
                <a:lnTo>
                  <a:pt x="873" y="2852"/>
                </a:lnTo>
                <a:lnTo>
                  <a:pt x="868" y="2862"/>
                </a:lnTo>
                <a:lnTo>
                  <a:pt x="864" y="2871"/>
                </a:lnTo>
                <a:lnTo>
                  <a:pt x="858" y="2882"/>
                </a:lnTo>
                <a:lnTo>
                  <a:pt x="853" y="2892"/>
                </a:lnTo>
                <a:lnTo>
                  <a:pt x="848" y="2901"/>
                </a:lnTo>
                <a:lnTo>
                  <a:pt x="842" y="2911"/>
                </a:lnTo>
                <a:lnTo>
                  <a:pt x="836" y="2920"/>
                </a:lnTo>
                <a:lnTo>
                  <a:pt x="828" y="2928"/>
                </a:lnTo>
                <a:lnTo>
                  <a:pt x="821" y="2937"/>
                </a:lnTo>
                <a:lnTo>
                  <a:pt x="813" y="2946"/>
                </a:lnTo>
                <a:lnTo>
                  <a:pt x="795" y="2961"/>
                </a:lnTo>
                <a:lnTo>
                  <a:pt x="777" y="2976"/>
                </a:lnTo>
                <a:lnTo>
                  <a:pt x="756" y="2989"/>
                </a:lnTo>
                <a:lnTo>
                  <a:pt x="733" y="3002"/>
                </a:lnTo>
                <a:lnTo>
                  <a:pt x="732" y="3031"/>
                </a:lnTo>
                <a:lnTo>
                  <a:pt x="730" y="3060"/>
                </a:lnTo>
                <a:lnTo>
                  <a:pt x="726" y="3089"/>
                </a:lnTo>
                <a:lnTo>
                  <a:pt x="721" y="3117"/>
                </a:lnTo>
                <a:lnTo>
                  <a:pt x="714" y="3144"/>
                </a:lnTo>
                <a:lnTo>
                  <a:pt x="706" y="3172"/>
                </a:lnTo>
                <a:lnTo>
                  <a:pt x="697" y="3199"/>
                </a:lnTo>
                <a:lnTo>
                  <a:pt x="685" y="3226"/>
                </a:lnTo>
                <a:lnTo>
                  <a:pt x="674" y="3253"/>
                </a:lnTo>
                <a:lnTo>
                  <a:pt x="664" y="3280"/>
                </a:lnTo>
                <a:lnTo>
                  <a:pt x="653" y="3308"/>
                </a:lnTo>
                <a:lnTo>
                  <a:pt x="644" y="3336"/>
                </a:lnTo>
                <a:lnTo>
                  <a:pt x="636" y="3364"/>
                </a:lnTo>
                <a:lnTo>
                  <a:pt x="629" y="3393"/>
                </a:lnTo>
                <a:lnTo>
                  <a:pt x="621" y="3422"/>
                </a:lnTo>
                <a:lnTo>
                  <a:pt x="615" y="3451"/>
                </a:lnTo>
                <a:lnTo>
                  <a:pt x="582" y="3490"/>
                </a:lnTo>
                <a:lnTo>
                  <a:pt x="551" y="3529"/>
                </a:lnTo>
                <a:lnTo>
                  <a:pt x="519" y="3570"/>
                </a:lnTo>
                <a:lnTo>
                  <a:pt x="488" y="3610"/>
                </a:lnTo>
                <a:lnTo>
                  <a:pt x="457" y="3653"/>
                </a:lnTo>
                <a:lnTo>
                  <a:pt x="427" y="3695"/>
                </a:lnTo>
                <a:lnTo>
                  <a:pt x="396" y="3738"/>
                </a:lnTo>
                <a:lnTo>
                  <a:pt x="367" y="3782"/>
                </a:lnTo>
                <a:lnTo>
                  <a:pt x="337" y="3827"/>
                </a:lnTo>
                <a:lnTo>
                  <a:pt x="308" y="3872"/>
                </a:lnTo>
                <a:lnTo>
                  <a:pt x="280" y="3919"/>
                </a:lnTo>
                <a:lnTo>
                  <a:pt x="251" y="3965"/>
                </a:lnTo>
                <a:lnTo>
                  <a:pt x="223" y="4013"/>
                </a:lnTo>
                <a:lnTo>
                  <a:pt x="196" y="4061"/>
                </a:lnTo>
                <a:lnTo>
                  <a:pt x="169" y="4110"/>
                </a:lnTo>
                <a:lnTo>
                  <a:pt x="142" y="4160"/>
                </a:lnTo>
                <a:lnTo>
                  <a:pt x="118" y="4325"/>
                </a:lnTo>
                <a:lnTo>
                  <a:pt x="121" y="4353"/>
                </a:lnTo>
                <a:lnTo>
                  <a:pt x="125" y="4381"/>
                </a:lnTo>
                <a:lnTo>
                  <a:pt x="130" y="4409"/>
                </a:lnTo>
                <a:lnTo>
                  <a:pt x="134" y="4436"/>
                </a:lnTo>
                <a:lnTo>
                  <a:pt x="139" y="4463"/>
                </a:lnTo>
                <a:lnTo>
                  <a:pt x="145" y="4490"/>
                </a:lnTo>
                <a:lnTo>
                  <a:pt x="151" y="4517"/>
                </a:lnTo>
                <a:lnTo>
                  <a:pt x="158" y="4543"/>
                </a:lnTo>
                <a:lnTo>
                  <a:pt x="165" y="4570"/>
                </a:lnTo>
                <a:lnTo>
                  <a:pt x="173" y="4596"/>
                </a:lnTo>
                <a:lnTo>
                  <a:pt x="181" y="4620"/>
                </a:lnTo>
                <a:lnTo>
                  <a:pt x="190" y="4646"/>
                </a:lnTo>
                <a:lnTo>
                  <a:pt x="199" y="4671"/>
                </a:lnTo>
                <a:lnTo>
                  <a:pt x="209" y="4696"/>
                </a:lnTo>
                <a:lnTo>
                  <a:pt x="220" y="4721"/>
                </a:lnTo>
                <a:lnTo>
                  <a:pt x="230" y="4746"/>
                </a:lnTo>
                <a:lnTo>
                  <a:pt x="241" y="4769"/>
                </a:lnTo>
                <a:lnTo>
                  <a:pt x="254" y="4794"/>
                </a:lnTo>
                <a:lnTo>
                  <a:pt x="266" y="4818"/>
                </a:lnTo>
                <a:lnTo>
                  <a:pt x="279" y="4841"/>
                </a:lnTo>
                <a:lnTo>
                  <a:pt x="292" y="4865"/>
                </a:lnTo>
                <a:lnTo>
                  <a:pt x="306" y="4887"/>
                </a:lnTo>
                <a:lnTo>
                  <a:pt x="320" y="4910"/>
                </a:lnTo>
                <a:lnTo>
                  <a:pt x="336" y="4933"/>
                </a:lnTo>
                <a:lnTo>
                  <a:pt x="351" y="4956"/>
                </a:lnTo>
                <a:lnTo>
                  <a:pt x="367" y="4977"/>
                </a:lnTo>
                <a:lnTo>
                  <a:pt x="383" y="5000"/>
                </a:lnTo>
                <a:lnTo>
                  <a:pt x="400" y="5022"/>
                </a:lnTo>
                <a:lnTo>
                  <a:pt x="417" y="5043"/>
                </a:lnTo>
                <a:lnTo>
                  <a:pt x="435" y="5064"/>
                </a:lnTo>
                <a:lnTo>
                  <a:pt x="454" y="5085"/>
                </a:lnTo>
                <a:lnTo>
                  <a:pt x="473" y="5106"/>
                </a:lnTo>
                <a:lnTo>
                  <a:pt x="549" y="5189"/>
                </a:lnTo>
                <a:lnTo>
                  <a:pt x="625" y="5271"/>
                </a:lnTo>
                <a:lnTo>
                  <a:pt x="700" y="5354"/>
                </a:lnTo>
                <a:lnTo>
                  <a:pt x="774" y="5437"/>
                </a:lnTo>
                <a:lnTo>
                  <a:pt x="848" y="5520"/>
                </a:lnTo>
                <a:lnTo>
                  <a:pt x="920" y="5603"/>
                </a:lnTo>
                <a:lnTo>
                  <a:pt x="993" y="5685"/>
                </a:lnTo>
                <a:lnTo>
                  <a:pt x="1064" y="5768"/>
                </a:lnTo>
                <a:lnTo>
                  <a:pt x="1081" y="5780"/>
                </a:lnTo>
                <a:lnTo>
                  <a:pt x="1094" y="5791"/>
                </a:lnTo>
                <a:lnTo>
                  <a:pt x="1106" y="5802"/>
                </a:lnTo>
                <a:lnTo>
                  <a:pt x="1114" y="5813"/>
                </a:lnTo>
                <a:lnTo>
                  <a:pt x="1118" y="5818"/>
                </a:lnTo>
                <a:lnTo>
                  <a:pt x="1120" y="5823"/>
                </a:lnTo>
                <a:lnTo>
                  <a:pt x="1122" y="5828"/>
                </a:lnTo>
                <a:lnTo>
                  <a:pt x="1124" y="5832"/>
                </a:lnTo>
                <a:lnTo>
                  <a:pt x="1124" y="5838"/>
                </a:lnTo>
                <a:lnTo>
                  <a:pt x="1124" y="5842"/>
                </a:lnTo>
                <a:lnTo>
                  <a:pt x="1124" y="5847"/>
                </a:lnTo>
                <a:lnTo>
                  <a:pt x="1123" y="5851"/>
                </a:lnTo>
                <a:lnTo>
                  <a:pt x="1120" y="5859"/>
                </a:lnTo>
                <a:lnTo>
                  <a:pt x="1116" y="5869"/>
                </a:lnTo>
                <a:lnTo>
                  <a:pt x="1111" y="5876"/>
                </a:lnTo>
                <a:lnTo>
                  <a:pt x="1106" y="5883"/>
                </a:lnTo>
                <a:lnTo>
                  <a:pt x="1100" y="5890"/>
                </a:lnTo>
                <a:lnTo>
                  <a:pt x="1092" y="5898"/>
                </a:lnTo>
                <a:lnTo>
                  <a:pt x="1084" y="5904"/>
                </a:lnTo>
                <a:lnTo>
                  <a:pt x="1076" y="5910"/>
                </a:lnTo>
                <a:lnTo>
                  <a:pt x="1058" y="5922"/>
                </a:lnTo>
                <a:lnTo>
                  <a:pt x="1041" y="5934"/>
                </a:lnTo>
                <a:lnTo>
                  <a:pt x="1023" y="5945"/>
                </a:lnTo>
                <a:lnTo>
                  <a:pt x="1005" y="5958"/>
                </a:lnTo>
                <a:lnTo>
                  <a:pt x="1001" y="5961"/>
                </a:lnTo>
                <a:lnTo>
                  <a:pt x="997" y="5964"/>
                </a:lnTo>
                <a:lnTo>
                  <a:pt x="995" y="5968"/>
                </a:lnTo>
                <a:lnTo>
                  <a:pt x="992" y="5972"/>
                </a:lnTo>
                <a:lnTo>
                  <a:pt x="991" y="5977"/>
                </a:lnTo>
                <a:lnTo>
                  <a:pt x="990" y="5981"/>
                </a:lnTo>
                <a:lnTo>
                  <a:pt x="990" y="5988"/>
                </a:lnTo>
                <a:lnTo>
                  <a:pt x="990" y="5993"/>
                </a:lnTo>
                <a:lnTo>
                  <a:pt x="993" y="6005"/>
                </a:lnTo>
                <a:lnTo>
                  <a:pt x="998" y="6020"/>
                </a:lnTo>
                <a:lnTo>
                  <a:pt x="1006" y="6035"/>
                </a:lnTo>
                <a:lnTo>
                  <a:pt x="1017" y="6052"/>
                </a:lnTo>
                <a:lnTo>
                  <a:pt x="1017" y="6063"/>
                </a:lnTo>
                <a:lnTo>
                  <a:pt x="1015" y="6072"/>
                </a:lnTo>
                <a:lnTo>
                  <a:pt x="1012" y="6080"/>
                </a:lnTo>
                <a:lnTo>
                  <a:pt x="1008" y="6085"/>
                </a:lnTo>
                <a:lnTo>
                  <a:pt x="1005" y="6087"/>
                </a:lnTo>
                <a:lnTo>
                  <a:pt x="1003" y="6088"/>
                </a:lnTo>
                <a:lnTo>
                  <a:pt x="1000" y="6089"/>
                </a:lnTo>
                <a:lnTo>
                  <a:pt x="997" y="6090"/>
                </a:lnTo>
                <a:lnTo>
                  <a:pt x="990" y="6090"/>
                </a:lnTo>
                <a:lnTo>
                  <a:pt x="982" y="6088"/>
                </a:lnTo>
                <a:lnTo>
                  <a:pt x="973" y="6086"/>
                </a:lnTo>
                <a:lnTo>
                  <a:pt x="966" y="6085"/>
                </a:lnTo>
                <a:lnTo>
                  <a:pt x="963" y="6086"/>
                </a:lnTo>
                <a:lnTo>
                  <a:pt x="960" y="6087"/>
                </a:lnTo>
                <a:lnTo>
                  <a:pt x="957" y="6089"/>
                </a:lnTo>
                <a:lnTo>
                  <a:pt x="955" y="6090"/>
                </a:lnTo>
                <a:lnTo>
                  <a:pt x="950" y="6096"/>
                </a:lnTo>
                <a:lnTo>
                  <a:pt x="948" y="6104"/>
                </a:lnTo>
                <a:lnTo>
                  <a:pt x="946" y="6112"/>
                </a:lnTo>
                <a:lnTo>
                  <a:pt x="946" y="6123"/>
                </a:lnTo>
                <a:lnTo>
                  <a:pt x="951" y="6138"/>
                </a:lnTo>
                <a:lnTo>
                  <a:pt x="957" y="6152"/>
                </a:lnTo>
                <a:lnTo>
                  <a:pt x="960" y="6166"/>
                </a:lnTo>
                <a:lnTo>
                  <a:pt x="964" y="6179"/>
                </a:lnTo>
                <a:lnTo>
                  <a:pt x="966" y="6193"/>
                </a:lnTo>
                <a:lnTo>
                  <a:pt x="968" y="6205"/>
                </a:lnTo>
                <a:lnTo>
                  <a:pt x="969" y="6217"/>
                </a:lnTo>
                <a:lnTo>
                  <a:pt x="969" y="6230"/>
                </a:lnTo>
                <a:lnTo>
                  <a:pt x="969" y="6241"/>
                </a:lnTo>
                <a:lnTo>
                  <a:pt x="968" y="6253"/>
                </a:lnTo>
                <a:lnTo>
                  <a:pt x="966" y="6263"/>
                </a:lnTo>
                <a:lnTo>
                  <a:pt x="964" y="6273"/>
                </a:lnTo>
                <a:lnTo>
                  <a:pt x="960" y="6284"/>
                </a:lnTo>
                <a:lnTo>
                  <a:pt x="957" y="6294"/>
                </a:lnTo>
                <a:lnTo>
                  <a:pt x="951" y="6303"/>
                </a:lnTo>
                <a:lnTo>
                  <a:pt x="946" y="6313"/>
                </a:lnTo>
                <a:lnTo>
                  <a:pt x="934" y="6330"/>
                </a:lnTo>
                <a:lnTo>
                  <a:pt x="924" y="6349"/>
                </a:lnTo>
                <a:lnTo>
                  <a:pt x="913" y="6368"/>
                </a:lnTo>
                <a:lnTo>
                  <a:pt x="905" y="6389"/>
                </a:lnTo>
                <a:lnTo>
                  <a:pt x="896" y="6410"/>
                </a:lnTo>
                <a:lnTo>
                  <a:pt x="888" y="6432"/>
                </a:lnTo>
                <a:lnTo>
                  <a:pt x="881" y="6454"/>
                </a:lnTo>
                <a:lnTo>
                  <a:pt x="875" y="6478"/>
                </a:lnTo>
                <a:lnTo>
                  <a:pt x="860" y="6486"/>
                </a:lnTo>
                <a:lnTo>
                  <a:pt x="848" y="6496"/>
                </a:lnTo>
                <a:lnTo>
                  <a:pt x="838" y="6505"/>
                </a:lnTo>
                <a:lnTo>
                  <a:pt x="827" y="6515"/>
                </a:lnTo>
                <a:lnTo>
                  <a:pt x="819" y="6526"/>
                </a:lnTo>
                <a:lnTo>
                  <a:pt x="813" y="6536"/>
                </a:lnTo>
                <a:lnTo>
                  <a:pt x="808" y="6547"/>
                </a:lnTo>
                <a:lnTo>
                  <a:pt x="803" y="6558"/>
                </a:lnTo>
                <a:lnTo>
                  <a:pt x="801" y="6568"/>
                </a:lnTo>
                <a:lnTo>
                  <a:pt x="801" y="6581"/>
                </a:lnTo>
                <a:lnTo>
                  <a:pt x="801" y="6592"/>
                </a:lnTo>
                <a:lnTo>
                  <a:pt x="803" y="6604"/>
                </a:lnTo>
                <a:lnTo>
                  <a:pt x="808" y="6617"/>
                </a:lnTo>
                <a:lnTo>
                  <a:pt x="813" y="6629"/>
                </a:lnTo>
                <a:lnTo>
                  <a:pt x="819" y="6642"/>
                </a:lnTo>
                <a:lnTo>
                  <a:pt x="827" y="6655"/>
                </a:lnTo>
                <a:lnTo>
                  <a:pt x="836" y="6669"/>
                </a:lnTo>
                <a:lnTo>
                  <a:pt x="843" y="6681"/>
                </a:lnTo>
                <a:lnTo>
                  <a:pt x="848" y="6695"/>
                </a:lnTo>
                <a:lnTo>
                  <a:pt x="851" y="6708"/>
                </a:lnTo>
                <a:lnTo>
                  <a:pt x="853" y="6720"/>
                </a:lnTo>
                <a:lnTo>
                  <a:pt x="854" y="6733"/>
                </a:lnTo>
                <a:lnTo>
                  <a:pt x="853" y="6746"/>
                </a:lnTo>
                <a:lnTo>
                  <a:pt x="851" y="6759"/>
                </a:lnTo>
                <a:lnTo>
                  <a:pt x="848" y="6771"/>
                </a:lnTo>
                <a:lnTo>
                  <a:pt x="843" y="6784"/>
                </a:lnTo>
                <a:lnTo>
                  <a:pt x="836" y="6796"/>
                </a:lnTo>
                <a:lnTo>
                  <a:pt x="827" y="6808"/>
                </a:lnTo>
                <a:lnTo>
                  <a:pt x="818" y="6820"/>
                </a:lnTo>
                <a:lnTo>
                  <a:pt x="807" y="6832"/>
                </a:lnTo>
                <a:lnTo>
                  <a:pt x="794" y="6845"/>
                </a:lnTo>
                <a:lnTo>
                  <a:pt x="781" y="6856"/>
                </a:lnTo>
                <a:lnTo>
                  <a:pt x="767" y="6897"/>
                </a:lnTo>
                <a:lnTo>
                  <a:pt x="754" y="6938"/>
                </a:lnTo>
                <a:lnTo>
                  <a:pt x="738" y="6977"/>
                </a:lnTo>
                <a:lnTo>
                  <a:pt x="721" y="7015"/>
                </a:lnTo>
                <a:lnTo>
                  <a:pt x="703" y="7054"/>
                </a:lnTo>
                <a:lnTo>
                  <a:pt x="682" y="7091"/>
                </a:lnTo>
                <a:lnTo>
                  <a:pt x="662" y="7128"/>
                </a:lnTo>
                <a:lnTo>
                  <a:pt x="638" y="7163"/>
                </a:lnTo>
                <a:lnTo>
                  <a:pt x="615" y="7200"/>
                </a:lnTo>
                <a:lnTo>
                  <a:pt x="594" y="7236"/>
                </a:lnTo>
                <a:lnTo>
                  <a:pt x="574" y="7273"/>
                </a:lnTo>
                <a:lnTo>
                  <a:pt x="556" y="7311"/>
                </a:lnTo>
                <a:lnTo>
                  <a:pt x="538" y="7350"/>
                </a:lnTo>
                <a:lnTo>
                  <a:pt x="523" y="7390"/>
                </a:lnTo>
                <a:lnTo>
                  <a:pt x="509" y="7430"/>
                </a:lnTo>
                <a:lnTo>
                  <a:pt x="496" y="7471"/>
                </a:lnTo>
                <a:lnTo>
                  <a:pt x="491" y="7517"/>
                </a:lnTo>
                <a:lnTo>
                  <a:pt x="485" y="7564"/>
                </a:lnTo>
                <a:lnTo>
                  <a:pt x="478" y="7609"/>
                </a:lnTo>
                <a:lnTo>
                  <a:pt x="473" y="7654"/>
                </a:lnTo>
                <a:lnTo>
                  <a:pt x="467" y="7698"/>
                </a:lnTo>
                <a:lnTo>
                  <a:pt x="461" y="7741"/>
                </a:lnTo>
                <a:lnTo>
                  <a:pt x="455" y="7784"/>
                </a:lnTo>
                <a:lnTo>
                  <a:pt x="449" y="7826"/>
                </a:lnTo>
                <a:lnTo>
                  <a:pt x="444" y="7867"/>
                </a:lnTo>
                <a:lnTo>
                  <a:pt x="440" y="7910"/>
                </a:lnTo>
                <a:lnTo>
                  <a:pt x="438" y="7953"/>
                </a:lnTo>
                <a:lnTo>
                  <a:pt x="437" y="7998"/>
                </a:lnTo>
                <a:lnTo>
                  <a:pt x="438" y="8042"/>
                </a:lnTo>
                <a:lnTo>
                  <a:pt x="440" y="8088"/>
                </a:lnTo>
                <a:lnTo>
                  <a:pt x="444" y="8133"/>
                </a:lnTo>
                <a:lnTo>
                  <a:pt x="449" y="8181"/>
                </a:lnTo>
                <a:lnTo>
                  <a:pt x="444" y="8264"/>
                </a:lnTo>
                <a:lnTo>
                  <a:pt x="441" y="8346"/>
                </a:lnTo>
                <a:lnTo>
                  <a:pt x="440" y="8430"/>
                </a:lnTo>
                <a:lnTo>
                  <a:pt x="440" y="8514"/>
                </a:lnTo>
                <a:lnTo>
                  <a:pt x="442" y="8599"/>
                </a:lnTo>
                <a:lnTo>
                  <a:pt x="447" y="8684"/>
                </a:lnTo>
                <a:lnTo>
                  <a:pt x="453" y="8769"/>
                </a:lnTo>
                <a:lnTo>
                  <a:pt x="461" y="8855"/>
                </a:lnTo>
                <a:lnTo>
                  <a:pt x="470" y="8939"/>
                </a:lnTo>
                <a:lnTo>
                  <a:pt x="478" y="9025"/>
                </a:lnTo>
                <a:lnTo>
                  <a:pt x="486" y="9110"/>
                </a:lnTo>
                <a:lnTo>
                  <a:pt x="494" y="9194"/>
                </a:lnTo>
                <a:lnTo>
                  <a:pt x="500" y="9278"/>
                </a:lnTo>
                <a:lnTo>
                  <a:pt x="507" y="9362"/>
                </a:lnTo>
                <a:lnTo>
                  <a:pt x="514" y="9446"/>
                </a:lnTo>
                <a:lnTo>
                  <a:pt x="520" y="9528"/>
                </a:lnTo>
                <a:lnTo>
                  <a:pt x="531" y="9540"/>
                </a:lnTo>
                <a:lnTo>
                  <a:pt x="539" y="9552"/>
                </a:lnTo>
                <a:lnTo>
                  <a:pt x="543" y="9559"/>
                </a:lnTo>
                <a:lnTo>
                  <a:pt x="546" y="9566"/>
                </a:lnTo>
                <a:lnTo>
                  <a:pt x="548" y="9572"/>
                </a:lnTo>
                <a:lnTo>
                  <a:pt x="550" y="9578"/>
                </a:lnTo>
                <a:lnTo>
                  <a:pt x="551" y="9585"/>
                </a:lnTo>
                <a:lnTo>
                  <a:pt x="552" y="9591"/>
                </a:lnTo>
                <a:lnTo>
                  <a:pt x="552" y="9599"/>
                </a:lnTo>
                <a:lnTo>
                  <a:pt x="551" y="9606"/>
                </a:lnTo>
                <a:lnTo>
                  <a:pt x="549" y="9620"/>
                </a:lnTo>
                <a:lnTo>
                  <a:pt x="544" y="9635"/>
                </a:lnTo>
                <a:lnTo>
                  <a:pt x="538" y="9649"/>
                </a:lnTo>
                <a:lnTo>
                  <a:pt x="535" y="9665"/>
                </a:lnTo>
                <a:lnTo>
                  <a:pt x="532" y="9680"/>
                </a:lnTo>
                <a:lnTo>
                  <a:pt x="532" y="9697"/>
                </a:lnTo>
                <a:lnTo>
                  <a:pt x="532" y="9714"/>
                </a:lnTo>
                <a:lnTo>
                  <a:pt x="535" y="9730"/>
                </a:lnTo>
                <a:lnTo>
                  <a:pt x="538" y="9747"/>
                </a:lnTo>
                <a:lnTo>
                  <a:pt x="544" y="9764"/>
                </a:lnTo>
                <a:lnTo>
                  <a:pt x="538" y="9777"/>
                </a:lnTo>
                <a:lnTo>
                  <a:pt x="535" y="9788"/>
                </a:lnTo>
                <a:lnTo>
                  <a:pt x="534" y="9801"/>
                </a:lnTo>
                <a:lnTo>
                  <a:pt x="535" y="9812"/>
                </a:lnTo>
                <a:lnTo>
                  <a:pt x="537" y="9823"/>
                </a:lnTo>
                <a:lnTo>
                  <a:pt x="542" y="9836"/>
                </a:lnTo>
                <a:lnTo>
                  <a:pt x="548" y="9847"/>
                </a:lnTo>
                <a:lnTo>
                  <a:pt x="556" y="9860"/>
                </a:lnTo>
                <a:lnTo>
                  <a:pt x="559" y="9865"/>
                </a:lnTo>
                <a:lnTo>
                  <a:pt x="563" y="9871"/>
                </a:lnTo>
                <a:lnTo>
                  <a:pt x="566" y="9877"/>
                </a:lnTo>
                <a:lnTo>
                  <a:pt x="568" y="9883"/>
                </a:lnTo>
                <a:lnTo>
                  <a:pt x="570" y="9889"/>
                </a:lnTo>
                <a:lnTo>
                  <a:pt x="571" y="9895"/>
                </a:lnTo>
                <a:lnTo>
                  <a:pt x="571" y="9901"/>
                </a:lnTo>
                <a:lnTo>
                  <a:pt x="571" y="9906"/>
                </a:lnTo>
                <a:lnTo>
                  <a:pt x="570" y="9912"/>
                </a:lnTo>
                <a:lnTo>
                  <a:pt x="567" y="9919"/>
                </a:lnTo>
                <a:lnTo>
                  <a:pt x="565" y="9925"/>
                </a:lnTo>
                <a:lnTo>
                  <a:pt x="562" y="9930"/>
                </a:lnTo>
                <a:lnTo>
                  <a:pt x="554" y="9942"/>
                </a:lnTo>
                <a:lnTo>
                  <a:pt x="544" y="9954"/>
                </a:lnTo>
                <a:lnTo>
                  <a:pt x="544" y="9978"/>
                </a:lnTo>
                <a:lnTo>
                  <a:pt x="546" y="9999"/>
                </a:lnTo>
                <a:lnTo>
                  <a:pt x="547" y="10021"/>
                </a:lnTo>
                <a:lnTo>
                  <a:pt x="550" y="10043"/>
                </a:lnTo>
                <a:lnTo>
                  <a:pt x="553" y="10062"/>
                </a:lnTo>
                <a:lnTo>
                  <a:pt x="557" y="10082"/>
                </a:lnTo>
                <a:lnTo>
                  <a:pt x="562" y="10102"/>
                </a:lnTo>
                <a:lnTo>
                  <a:pt x="567" y="10119"/>
                </a:lnTo>
                <a:lnTo>
                  <a:pt x="574" y="10138"/>
                </a:lnTo>
                <a:lnTo>
                  <a:pt x="579" y="10157"/>
                </a:lnTo>
                <a:lnTo>
                  <a:pt x="585" y="10176"/>
                </a:lnTo>
                <a:lnTo>
                  <a:pt x="591" y="10196"/>
                </a:lnTo>
                <a:lnTo>
                  <a:pt x="596" y="10218"/>
                </a:lnTo>
                <a:lnTo>
                  <a:pt x="603" y="10239"/>
                </a:lnTo>
                <a:lnTo>
                  <a:pt x="609" y="10262"/>
                </a:lnTo>
                <a:lnTo>
                  <a:pt x="615" y="10285"/>
                </a:lnTo>
                <a:lnTo>
                  <a:pt x="604" y="10291"/>
                </a:lnTo>
                <a:lnTo>
                  <a:pt x="595" y="10296"/>
                </a:lnTo>
                <a:lnTo>
                  <a:pt x="589" y="10303"/>
                </a:lnTo>
                <a:lnTo>
                  <a:pt x="585" y="10309"/>
                </a:lnTo>
                <a:lnTo>
                  <a:pt x="584" y="10312"/>
                </a:lnTo>
                <a:lnTo>
                  <a:pt x="583" y="10315"/>
                </a:lnTo>
                <a:lnTo>
                  <a:pt x="583" y="10317"/>
                </a:lnTo>
                <a:lnTo>
                  <a:pt x="584" y="10320"/>
                </a:lnTo>
                <a:lnTo>
                  <a:pt x="586" y="10326"/>
                </a:lnTo>
                <a:lnTo>
                  <a:pt x="591" y="10333"/>
                </a:lnTo>
                <a:lnTo>
                  <a:pt x="596" y="10339"/>
                </a:lnTo>
                <a:lnTo>
                  <a:pt x="602" y="10346"/>
                </a:lnTo>
                <a:lnTo>
                  <a:pt x="606" y="10353"/>
                </a:lnTo>
                <a:lnTo>
                  <a:pt x="609" y="10362"/>
                </a:lnTo>
                <a:lnTo>
                  <a:pt x="611" y="10371"/>
                </a:lnTo>
                <a:lnTo>
                  <a:pt x="613" y="10381"/>
                </a:lnTo>
                <a:lnTo>
                  <a:pt x="614" y="10392"/>
                </a:lnTo>
                <a:lnTo>
                  <a:pt x="615" y="10403"/>
                </a:lnTo>
                <a:lnTo>
                  <a:pt x="604" y="10415"/>
                </a:lnTo>
                <a:lnTo>
                  <a:pt x="592" y="10427"/>
                </a:lnTo>
                <a:lnTo>
                  <a:pt x="583" y="10439"/>
                </a:lnTo>
                <a:lnTo>
                  <a:pt x="574" y="10451"/>
                </a:lnTo>
                <a:lnTo>
                  <a:pt x="564" y="10462"/>
                </a:lnTo>
                <a:lnTo>
                  <a:pt x="557" y="10474"/>
                </a:lnTo>
                <a:lnTo>
                  <a:pt x="550" y="10486"/>
                </a:lnTo>
                <a:lnTo>
                  <a:pt x="544" y="10498"/>
                </a:lnTo>
                <a:lnTo>
                  <a:pt x="543" y="10522"/>
                </a:lnTo>
                <a:lnTo>
                  <a:pt x="541" y="10548"/>
                </a:lnTo>
                <a:lnTo>
                  <a:pt x="537" y="10576"/>
                </a:lnTo>
                <a:lnTo>
                  <a:pt x="532" y="10604"/>
                </a:lnTo>
                <a:lnTo>
                  <a:pt x="530" y="10619"/>
                </a:lnTo>
                <a:lnTo>
                  <a:pt x="530" y="10633"/>
                </a:lnTo>
                <a:lnTo>
                  <a:pt x="531" y="10647"/>
                </a:lnTo>
                <a:lnTo>
                  <a:pt x="535" y="10661"/>
                </a:lnTo>
                <a:lnTo>
                  <a:pt x="541" y="10673"/>
                </a:lnTo>
                <a:lnTo>
                  <a:pt x="548" y="10687"/>
                </a:lnTo>
                <a:lnTo>
                  <a:pt x="556" y="10699"/>
                </a:lnTo>
                <a:lnTo>
                  <a:pt x="567" y="10710"/>
                </a:lnTo>
                <a:lnTo>
                  <a:pt x="573" y="10722"/>
                </a:lnTo>
                <a:lnTo>
                  <a:pt x="578" y="10733"/>
                </a:lnTo>
                <a:lnTo>
                  <a:pt x="581" y="10743"/>
                </a:lnTo>
                <a:lnTo>
                  <a:pt x="584" y="10754"/>
                </a:lnTo>
                <a:lnTo>
                  <a:pt x="585" y="10763"/>
                </a:lnTo>
                <a:lnTo>
                  <a:pt x="586" y="10771"/>
                </a:lnTo>
                <a:lnTo>
                  <a:pt x="586" y="10780"/>
                </a:lnTo>
                <a:lnTo>
                  <a:pt x="585" y="10788"/>
                </a:lnTo>
                <a:lnTo>
                  <a:pt x="583" y="10794"/>
                </a:lnTo>
                <a:lnTo>
                  <a:pt x="580" y="10801"/>
                </a:lnTo>
                <a:lnTo>
                  <a:pt x="577" y="10808"/>
                </a:lnTo>
                <a:lnTo>
                  <a:pt x="572" y="10813"/>
                </a:lnTo>
                <a:lnTo>
                  <a:pt x="566" y="10818"/>
                </a:lnTo>
                <a:lnTo>
                  <a:pt x="559" y="10822"/>
                </a:lnTo>
                <a:lnTo>
                  <a:pt x="552" y="10825"/>
                </a:lnTo>
                <a:lnTo>
                  <a:pt x="544" y="10828"/>
                </a:lnTo>
                <a:lnTo>
                  <a:pt x="549" y="10853"/>
                </a:lnTo>
                <a:lnTo>
                  <a:pt x="554" y="10880"/>
                </a:lnTo>
                <a:lnTo>
                  <a:pt x="558" y="10910"/>
                </a:lnTo>
                <a:lnTo>
                  <a:pt x="561" y="10941"/>
                </a:lnTo>
                <a:lnTo>
                  <a:pt x="564" y="10975"/>
                </a:lnTo>
                <a:lnTo>
                  <a:pt x="566" y="11010"/>
                </a:lnTo>
                <a:lnTo>
                  <a:pt x="567" y="11049"/>
                </a:lnTo>
                <a:lnTo>
                  <a:pt x="567" y="11089"/>
                </a:lnTo>
                <a:lnTo>
                  <a:pt x="553" y="11095"/>
                </a:lnTo>
                <a:lnTo>
                  <a:pt x="541" y="11102"/>
                </a:lnTo>
                <a:lnTo>
                  <a:pt x="529" y="11108"/>
                </a:lnTo>
                <a:lnTo>
                  <a:pt x="519" y="11115"/>
                </a:lnTo>
                <a:lnTo>
                  <a:pt x="509" y="11122"/>
                </a:lnTo>
                <a:lnTo>
                  <a:pt x="502" y="11129"/>
                </a:lnTo>
                <a:lnTo>
                  <a:pt x="496" y="11137"/>
                </a:lnTo>
                <a:lnTo>
                  <a:pt x="491" y="11145"/>
                </a:lnTo>
                <a:lnTo>
                  <a:pt x="487" y="11153"/>
                </a:lnTo>
                <a:lnTo>
                  <a:pt x="485" y="11162"/>
                </a:lnTo>
                <a:lnTo>
                  <a:pt x="483" y="11171"/>
                </a:lnTo>
                <a:lnTo>
                  <a:pt x="484" y="11180"/>
                </a:lnTo>
                <a:lnTo>
                  <a:pt x="485" y="11190"/>
                </a:lnTo>
                <a:lnTo>
                  <a:pt x="487" y="11199"/>
                </a:lnTo>
                <a:lnTo>
                  <a:pt x="491" y="11209"/>
                </a:lnTo>
                <a:lnTo>
                  <a:pt x="496" y="11219"/>
                </a:lnTo>
                <a:lnTo>
                  <a:pt x="507" y="11239"/>
                </a:lnTo>
                <a:lnTo>
                  <a:pt x="517" y="11260"/>
                </a:lnTo>
                <a:lnTo>
                  <a:pt x="525" y="11280"/>
                </a:lnTo>
                <a:lnTo>
                  <a:pt x="532" y="11299"/>
                </a:lnTo>
                <a:lnTo>
                  <a:pt x="537" y="11318"/>
                </a:lnTo>
                <a:lnTo>
                  <a:pt x="541" y="11336"/>
                </a:lnTo>
                <a:lnTo>
                  <a:pt x="543" y="11355"/>
                </a:lnTo>
                <a:lnTo>
                  <a:pt x="544" y="11373"/>
                </a:lnTo>
                <a:lnTo>
                  <a:pt x="530" y="11382"/>
                </a:lnTo>
                <a:lnTo>
                  <a:pt x="517" y="11391"/>
                </a:lnTo>
                <a:lnTo>
                  <a:pt x="506" y="11401"/>
                </a:lnTo>
                <a:lnTo>
                  <a:pt x="496" y="11410"/>
                </a:lnTo>
                <a:lnTo>
                  <a:pt x="489" y="11419"/>
                </a:lnTo>
                <a:lnTo>
                  <a:pt x="482" y="11430"/>
                </a:lnTo>
                <a:lnTo>
                  <a:pt x="476" y="11439"/>
                </a:lnTo>
                <a:lnTo>
                  <a:pt x="473" y="11449"/>
                </a:lnTo>
                <a:lnTo>
                  <a:pt x="470" y="11460"/>
                </a:lnTo>
                <a:lnTo>
                  <a:pt x="470" y="11471"/>
                </a:lnTo>
                <a:lnTo>
                  <a:pt x="470" y="11481"/>
                </a:lnTo>
                <a:lnTo>
                  <a:pt x="473" y="11493"/>
                </a:lnTo>
                <a:lnTo>
                  <a:pt x="476" y="11503"/>
                </a:lnTo>
                <a:lnTo>
                  <a:pt x="482" y="11515"/>
                </a:lnTo>
                <a:lnTo>
                  <a:pt x="489" y="11527"/>
                </a:lnTo>
                <a:lnTo>
                  <a:pt x="496" y="11538"/>
                </a:lnTo>
                <a:lnTo>
                  <a:pt x="504" y="11550"/>
                </a:lnTo>
                <a:lnTo>
                  <a:pt x="512" y="11561"/>
                </a:lnTo>
                <a:lnTo>
                  <a:pt x="517" y="11572"/>
                </a:lnTo>
                <a:lnTo>
                  <a:pt x="520" y="11584"/>
                </a:lnTo>
                <a:lnTo>
                  <a:pt x="522" y="11595"/>
                </a:lnTo>
                <a:lnTo>
                  <a:pt x="523" y="11606"/>
                </a:lnTo>
                <a:lnTo>
                  <a:pt x="522" y="11617"/>
                </a:lnTo>
                <a:lnTo>
                  <a:pt x="520" y="11627"/>
                </a:lnTo>
                <a:lnTo>
                  <a:pt x="517" y="11638"/>
                </a:lnTo>
                <a:lnTo>
                  <a:pt x="512" y="11647"/>
                </a:lnTo>
                <a:lnTo>
                  <a:pt x="504" y="11657"/>
                </a:lnTo>
                <a:lnTo>
                  <a:pt x="496" y="11667"/>
                </a:lnTo>
                <a:lnTo>
                  <a:pt x="487" y="11676"/>
                </a:lnTo>
                <a:lnTo>
                  <a:pt x="475" y="11685"/>
                </a:lnTo>
                <a:lnTo>
                  <a:pt x="463" y="11695"/>
                </a:lnTo>
                <a:lnTo>
                  <a:pt x="449" y="11704"/>
                </a:lnTo>
                <a:lnTo>
                  <a:pt x="452" y="11736"/>
                </a:lnTo>
                <a:lnTo>
                  <a:pt x="454" y="11768"/>
                </a:lnTo>
                <a:lnTo>
                  <a:pt x="455" y="11799"/>
                </a:lnTo>
                <a:lnTo>
                  <a:pt x="455" y="11830"/>
                </a:lnTo>
                <a:lnTo>
                  <a:pt x="455" y="11860"/>
                </a:lnTo>
                <a:lnTo>
                  <a:pt x="454" y="11890"/>
                </a:lnTo>
                <a:lnTo>
                  <a:pt x="452" y="11920"/>
                </a:lnTo>
                <a:lnTo>
                  <a:pt x="449" y="11949"/>
                </a:lnTo>
                <a:lnTo>
                  <a:pt x="445" y="11978"/>
                </a:lnTo>
                <a:lnTo>
                  <a:pt x="442" y="12006"/>
                </a:lnTo>
                <a:lnTo>
                  <a:pt x="437" y="12033"/>
                </a:lnTo>
                <a:lnTo>
                  <a:pt x="432" y="12061"/>
                </a:lnTo>
                <a:lnTo>
                  <a:pt x="425" y="12088"/>
                </a:lnTo>
                <a:lnTo>
                  <a:pt x="418" y="12114"/>
                </a:lnTo>
                <a:lnTo>
                  <a:pt x="410" y="12140"/>
                </a:lnTo>
                <a:lnTo>
                  <a:pt x="402" y="12164"/>
                </a:lnTo>
                <a:lnTo>
                  <a:pt x="394" y="12190"/>
                </a:lnTo>
                <a:lnTo>
                  <a:pt x="385" y="12216"/>
                </a:lnTo>
                <a:lnTo>
                  <a:pt x="378" y="12242"/>
                </a:lnTo>
                <a:lnTo>
                  <a:pt x="372" y="12269"/>
                </a:lnTo>
                <a:lnTo>
                  <a:pt x="367" y="12296"/>
                </a:lnTo>
                <a:lnTo>
                  <a:pt x="361" y="12324"/>
                </a:lnTo>
                <a:lnTo>
                  <a:pt x="357" y="12352"/>
                </a:lnTo>
                <a:lnTo>
                  <a:pt x="354" y="12381"/>
                </a:lnTo>
                <a:lnTo>
                  <a:pt x="352" y="12410"/>
                </a:lnTo>
                <a:lnTo>
                  <a:pt x="350" y="12439"/>
                </a:lnTo>
                <a:lnTo>
                  <a:pt x="349" y="12469"/>
                </a:lnTo>
                <a:lnTo>
                  <a:pt x="349" y="12500"/>
                </a:lnTo>
                <a:lnTo>
                  <a:pt x="349" y="12531"/>
                </a:lnTo>
                <a:lnTo>
                  <a:pt x="350" y="12562"/>
                </a:lnTo>
                <a:lnTo>
                  <a:pt x="352" y="12594"/>
                </a:lnTo>
                <a:lnTo>
                  <a:pt x="354" y="12626"/>
                </a:lnTo>
                <a:lnTo>
                  <a:pt x="346" y="12635"/>
                </a:lnTo>
                <a:lnTo>
                  <a:pt x="339" y="12644"/>
                </a:lnTo>
                <a:lnTo>
                  <a:pt x="332" y="12653"/>
                </a:lnTo>
                <a:lnTo>
                  <a:pt x="326" y="12663"/>
                </a:lnTo>
                <a:lnTo>
                  <a:pt x="322" y="12673"/>
                </a:lnTo>
                <a:lnTo>
                  <a:pt x="318" y="12683"/>
                </a:lnTo>
                <a:lnTo>
                  <a:pt x="315" y="12692"/>
                </a:lnTo>
                <a:lnTo>
                  <a:pt x="313" y="12703"/>
                </a:lnTo>
                <a:lnTo>
                  <a:pt x="312" y="12713"/>
                </a:lnTo>
                <a:lnTo>
                  <a:pt x="312" y="12724"/>
                </a:lnTo>
                <a:lnTo>
                  <a:pt x="313" y="12735"/>
                </a:lnTo>
                <a:lnTo>
                  <a:pt x="315" y="12746"/>
                </a:lnTo>
                <a:lnTo>
                  <a:pt x="317" y="12757"/>
                </a:lnTo>
                <a:lnTo>
                  <a:pt x="321" y="12768"/>
                </a:lnTo>
                <a:lnTo>
                  <a:pt x="325" y="12780"/>
                </a:lnTo>
                <a:lnTo>
                  <a:pt x="330" y="12792"/>
                </a:lnTo>
                <a:lnTo>
                  <a:pt x="325" y="12848"/>
                </a:lnTo>
                <a:lnTo>
                  <a:pt x="319" y="12903"/>
                </a:lnTo>
                <a:lnTo>
                  <a:pt x="312" y="12959"/>
                </a:lnTo>
                <a:lnTo>
                  <a:pt x="306" y="13015"/>
                </a:lnTo>
                <a:lnTo>
                  <a:pt x="299" y="13070"/>
                </a:lnTo>
                <a:lnTo>
                  <a:pt x="292" y="13125"/>
                </a:lnTo>
                <a:lnTo>
                  <a:pt x="285" y="13180"/>
                </a:lnTo>
                <a:lnTo>
                  <a:pt x="278" y="13235"/>
                </a:lnTo>
                <a:lnTo>
                  <a:pt x="270" y="13290"/>
                </a:lnTo>
                <a:lnTo>
                  <a:pt x="262" y="13344"/>
                </a:lnTo>
                <a:lnTo>
                  <a:pt x="255" y="13398"/>
                </a:lnTo>
                <a:lnTo>
                  <a:pt x="247" y="13452"/>
                </a:lnTo>
                <a:lnTo>
                  <a:pt x="238" y="13506"/>
                </a:lnTo>
                <a:lnTo>
                  <a:pt x="230" y="13560"/>
                </a:lnTo>
                <a:lnTo>
                  <a:pt x="222" y="13613"/>
                </a:lnTo>
                <a:lnTo>
                  <a:pt x="212" y="13666"/>
                </a:lnTo>
                <a:lnTo>
                  <a:pt x="204" y="13720"/>
                </a:lnTo>
                <a:lnTo>
                  <a:pt x="195" y="13773"/>
                </a:lnTo>
                <a:lnTo>
                  <a:pt x="187" y="13827"/>
                </a:lnTo>
                <a:lnTo>
                  <a:pt x="177" y="13881"/>
                </a:lnTo>
                <a:lnTo>
                  <a:pt x="168" y="13935"/>
                </a:lnTo>
                <a:lnTo>
                  <a:pt x="160" y="13989"/>
                </a:lnTo>
                <a:lnTo>
                  <a:pt x="150" y="14043"/>
                </a:lnTo>
                <a:lnTo>
                  <a:pt x="142" y="14098"/>
                </a:lnTo>
                <a:lnTo>
                  <a:pt x="133" y="14153"/>
                </a:lnTo>
                <a:lnTo>
                  <a:pt x="124" y="14208"/>
                </a:lnTo>
                <a:lnTo>
                  <a:pt x="115" y="14263"/>
                </a:lnTo>
                <a:lnTo>
                  <a:pt x="106" y="14318"/>
                </a:lnTo>
                <a:lnTo>
                  <a:pt x="97" y="14374"/>
                </a:lnTo>
                <a:lnTo>
                  <a:pt x="88" y="14429"/>
                </a:lnTo>
                <a:lnTo>
                  <a:pt x="80" y="14485"/>
                </a:lnTo>
                <a:lnTo>
                  <a:pt x="71" y="14542"/>
                </a:lnTo>
                <a:lnTo>
                  <a:pt x="59" y="14559"/>
                </a:lnTo>
                <a:lnTo>
                  <a:pt x="50" y="14578"/>
                </a:lnTo>
                <a:lnTo>
                  <a:pt x="42" y="14598"/>
                </a:lnTo>
                <a:lnTo>
                  <a:pt x="35" y="14618"/>
                </a:lnTo>
                <a:lnTo>
                  <a:pt x="30" y="14639"/>
                </a:lnTo>
                <a:lnTo>
                  <a:pt x="26" y="14661"/>
                </a:lnTo>
                <a:lnTo>
                  <a:pt x="24" y="14684"/>
                </a:lnTo>
                <a:lnTo>
                  <a:pt x="23" y="14707"/>
                </a:lnTo>
                <a:lnTo>
                  <a:pt x="23" y="14730"/>
                </a:lnTo>
                <a:lnTo>
                  <a:pt x="22" y="14754"/>
                </a:lnTo>
                <a:lnTo>
                  <a:pt x="20" y="14778"/>
                </a:lnTo>
                <a:lnTo>
                  <a:pt x="18" y="14802"/>
                </a:lnTo>
                <a:lnTo>
                  <a:pt x="14" y="14825"/>
                </a:lnTo>
                <a:lnTo>
                  <a:pt x="11" y="14849"/>
                </a:lnTo>
                <a:lnTo>
                  <a:pt x="5" y="14872"/>
                </a:lnTo>
                <a:lnTo>
                  <a:pt x="0" y="14896"/>
                </a:lnTo>
                <a:lnTo>
                  <a:pt x="12" y="14925"/>
                </a:lnTo>
                <a:lnTo>
                  <a:pt x="24" y="14953"/>
                </a:lnTo>
                <a:lnTo>
                  <a:pt x="36" y="14979"/>
                </a:lnTo>
                <a:lnTo>
                  <a:pt x="50" y="15002"/>
                </a:lnTo>
                <a:lnTo>
                  <a:pt x="63" y="15025"/>
                </a:lnTo>
                <a:lnTo>
                  <a:pt x="78" y="15047"/>
                </a:lnTo>
                <a:lnTo>
                  <a:pt x="91" y="15067"/>
                </a:lnTo>
                <a:lnTo>
                  <a:pt x="106" y="15085"/>
                </a:lnTo>
                <a:lnTo>
                  <a:pt x="121" y="15103"/>
                </a:lnTo>
                <a:lnTo>
                  <a:pt x="137" y="15118"/>
                </a:lnTo>
                <a:lnTo>
                  <a:pt x="152" y="15132"/>
                </a:lnTo>
                <a:lnTo>
                  <a:pt x="168" y="15144"/>
                </a:lnTo>
                <a:lnTo>
                  <a:pt x="184" y="15156"/>
                </a:lnTo>
                <a:lnTo>
                  <a:pt x="201" y="15165"/>
                </a:lnTo>
                <a:lnTo>
                  <a:pt x="219" y="15173"/>
                </a:lnTo>
                <a:lnTo>
                  <a:pt x="236" y="15179"/>
                </a:lnTo>
                <a:lnTo>
                  <a:pt x="249" y="15186"/>
                </a:lnTo>
                <a:lnTo>
                  <a:pt x="261" y="15191"/>
                </a:lnTo>
                <a:lnTo>
                  <a:pt x="276" y="15196"/>
                </a:lnTo>
                <a:lnTo>
                  <a:pt x="289" y="15200"/>
                </a:lnTo>
                <a:lnTo>
                  <a:pt x="305" y="15205"/>
                </a:lnTo>
                <a:lnTo>
                  <a:pt x="320" y="15208"/>
                </a:lnTo>
                <a:lnTo>
                  <a:pt x="338" y="15213"/>
                </a:lnTo>
                <a:lnTo>
                  <a:pt x="354" y="15216"/>
                </a:lnTo>
                <a:lnTo>
                  <a:pt x="372" y="15219"/>
                </a:lnTo>
                <a:lnTo>
                  <a:pt x="387" y="15224"/>
                </a:lnTo>
                <a:lnTo>
                  <a:pt x="401" y="15229"/>
                </a:lnTo>
                <a:lnTo>
                  <a:pt x="413" y="15236"/>
                </a:lnTo>
                <a:lnTo>
                  <a:pt x="425" y="15244"/>
                </a:lnTo>
                <a:lnTo>
                  <a:pt x="434" y="15253"/>
                </a:lnTo>
                <a:lnTo>
                  <a:pt x="442" y="15263"/>
                </a:lnTo>
                <a:lnTo>
                  <a:pt x="449" y="15275"/>
                </a:lnTo>
                <a:lnTo>
                  <a:pt x="424" y="15301"/>
                </a:lnTo>
                <a:lnTo>
                  <a:pt x="399" y="15327"/>
                </a:lnTo>
                <a:lnTo>
                  <a:pt x="376" y="15352"/>
                </a:lnTo>
                <a:lnTo>
                  <a:pt x="354" y="15378"/>
                </a:lnTo>
                <a:lnTo>
                  <a:pt x="335" y="15403"/>
                </a:lnTo>
                <a:lnTo>
                  <a:pt x="316" y="15428"/>
                </a:lnTo>
                <a:lnTo>
                  <a:pt x="299" y="15452"/>
                </a:lnTo>
                <a:lnTo>
                  <a:pt x="284" y="15475"/>
                </a:lnTo>
                <a:lnTo>
                  <a:pt x="269" y="15499"/>
                </a:lnTo>
                <a:lnTo>
                  <a:pt x="257" y="15522"/>
                </a:lnTo>
                <a:lnTo>
                  <a:pt x="246" y="15545"/>
                </a:lnTo>
                <a:lnTo>
                  <a:pt x="236" y="15568"/>
                </a:lnTo>
                <a:lnTo>
                  <a:pt x="228" y="15589"/>
                </a:lnTo>
                <a:lnTo>
                  <a:pt x="222" y="15611"/>
                </a:lnTo>
                <a:lnTo>
                  <a:pt x="217" y="15632"/>
                </a:lnTo>
                <a:lnTo>
                  <a:pt x="212" y="15652"/>
                </a:lnTo>
                <a:lnTo>
                  <a:pt x="236" y="16149"/>
                </a:lnTo>
                <a:lnTo>
                  <a:pt x="239" y="16161"/>
                </a:lnTo>
                <a:lnTo>
                  <a:pt x="242" y="16172"/>
                </a:lnTo>
                <a:lnTo>
                  <a:pt x="247" y="16181"/>
                </a:lnTo>
                <a:lnTo>
                  <a:pt x="251" y="16191"/>
                </a:lnTo>
                <a:lnTo>
                  <a:pt x="256" y="16199"/>
                </a:lnTo>
                <a:lnTo>
                  <a:pt x="261" y="16207"/>
                </a:lnTo>
                <a:lnTo>
                  <a:pt x="266" y="16214"/>
                </a:lnTo>
                <a:lnTo>
                  <a:pt x="271" y="16221"/>
                </a:lnTo>
                <a:lnTo>
                  <a:pt x="278" y="16226"/>
                </a:lnTo>
                <a:lnTo>
                  <a:pt x="284" y="16231"/>
                </a:lnTo>
                <a:lnTo>
                  <a:pt x="291" y="16235"/>
                </a:lnTo>
                <a:lnTo>
                  <a:pt x="298" y="16238"/>
                </a:lnTo>
                <a:lnTo>
                  <a:pt x="306" y="16240"/>
                </a:lnTo>
                <a:lnTo>
                  <a:pt x="314" y="16242"/>
                </a:lnTo>
                <a:lnTo>
                  <a:pt x="322" y="16243"/>
                </a:lnTo>
                <a:lnTo>
                  <a:pt x="330" y="16244"/>
                </a:lnTo>
                <a:lnTo>
                  <a:pt x="348" y="16244"/>
                </a:lnTo>
                <a:lnTo>
                  <a:pt x="365" y="16246"/>
                </a:lnTo>
                <a:lnTo>
                  <a:pt x="381" y="16248"/>
                </a:lnTo>
                <a:lnTo>
                  <a:pt x="396" y="16250"/>
                </a:lnTo>
                <a:lnTo>
                  <a:pt x="410" y="16254"/>
                </a:lnTo>
                <a:lnTo>
                  <a:pt x="424" y="16257"/>
                </a:lnTo>
                <a:lnTo>
                  <a:pt x="437" y="16262"/>
                </a:lnTo>
                <a:lnTo>
                  <a:pt x="449" y="16267"/>
                </a:lnTo>
                <a:lnTo>
                  <a:pt x="455" y="16286"/>
                </a:lnTo>
                <a:lnTo>
                  <a:pt x="458" y="16303"/>
                </a:lnTo>
                <a:lnTo>
                  <a:pt x="460" y="16321"/>
                </a:lnTo>
                <a:lnTo>
                  <a:pt x="461" y="16339"/>
                </a:lnTo>
                <a:lnTo>
                  <a:pt x="460" y="16356"/>
                </a:lnTo>
                <a:lnTo>
                  <a:pt x="458" y="16374"/>
                </a:lnTo>
                <a:lnTo>
                  <a:pt x="455" y="16391"/>
                </a:lnTo>
                <a:lnTo>
                  <a:pt x="449" y="16410"/>
                </a:lnTo>
                <a:lnTo>
                  <a:pt x="444" y="16428"/>
                </a:lnTo>
                <a:lnTo>
                  <a:pt x="440" y="16445"/>
                </a:lnTo>
                <a:lnTo>
                  <a:pt x="438" y="16463"/>
                </a:lnTo>
                <a:lnTo>
                  <a:pt x="437" y="16480"/>
                </a:lnTo>
                <a:lnTo>
                  <a:pt x="438" y="16498"/>
                </a:lnTo>
                <a:lnTo>
                  <a:pt x="440" y="16516"/>
                </a:lnTo>
                <a:lnTo>
                  <a:pt x="444" y="16533"/>
                </a:lnTo>
                <a:lnTo>
                  <a:pt x="449" y="16552"/>
                </a:lnTo>
                <a:lnTo>
                  <a:pt x="993" y="16552"/>
                </a:lnTo>
                <a:lnTo>
                  <a:pt x="991" y="16519"/>
                </a:lnTo>
                <a:lnTo>
                  <a:pt x="989" y="16487"/>
                </a:lnTo>
                <a:lnTo>
                  <a:pt x="987" y="16456"/>
                </a:lnTo>
                <a:lnTo>
                  <a:pt x="986" y="16424"/>
                </a:lnTo>
                <a:lnTo>
                  <a:pt x="986" y="16392"/>
                </a:lnTo>
                <a:lnTo>
                  <a:pt x="986" y="16361"/>
                </a:lnTo>
                <a:lnTo>
                  <a:pt x="986" y="16330"/>
                </a:lnTo>
                <a:lnTo>
                  <a:pt x="988" y="16300"/>
                </a:lnTo>
                <a:lnTo>
                  <a:pt x="989" y="16270"/>
                </a:lnTo>
                <a:lnTo>
                  <a:pt x="991" y="16240"/>
                </a:lnTo>
                <a:lnTo>
                  <a:pt x="994" y="16210"/>
                </a:lnTo>
                <a:lnTo>
                  <a:pt x="997" y="16181"/>
                </a:lnTo>
                <a:lnTo>
                  <a:pt x="1001" y="16152"/>
                </a:lnTo>
                <a:lnTo>
                  <a:pt x="1006" y="16123"/>
                </a:lnTo>
                <a:lnTo>
                  <a:pt x="1012" y="16095"/>
                </a:lnTo>
                <a:lnTo>
                  <a:pt x="1017" y="16066"/>
                </a:lnTo>
                <a:lnTo>
                  <a:pt x="1028" y="16010"/>
                </a:lnTo>
                <a:lnTo>
                  <a:pt x="1038" y="15953"/>
                </a:lnTo>
                <a:lnTo>
                  <a:pt x="1049" y="15894"/>
                </a:lnTo>
                <a:lnTo>
                  <a:pt x="1058" y="15834"/>
                </a:lnTo>
                <a:lnTo>
                  <a:pt x="1066" y="15773"/>
                </a:lnTo>
                <a:lnTo>
                  <a:pt x="1075" y="15709"/>
                </a:lnTo>
                <a:lnTo>
                  <a:pt x="1082" y="15646"/>
                </a:lnTo>
                <a:lnTo>
                  <a:pt x="1088" y="15582"/>
                </a:lnTo>
                <a:lnTo>
                  <a:pt x="1096" y="15571"/>
                </a:lnTo>
                <a:lnTo>
                  <a:pt x="1104" y="15558"/>
                </a:lnTo>
                <a:lnTo>
                  <a:pt x="1109" y="15547"/>
                </a:lnTo>
                <a:lnTo>
                  <a:pt x="1114" y="15537"/>
                </a:lnTo>
                <a:lnTo>
                  <a:pt x="1118" y="15525"/>
                </a:lnTo>
                <a:lnTo>
                  <a:pt x="1121" y="15515"/>
                </a:lnTo>
                <a:lnTo>
                  <a:pt x="1122" y="15503"/>
                </a:lnTo>
                <a:lnTo>
                  <a:pt x="1123" y="15493"/>
                </a:lnTo>
                <a:lnTo>
                  <a:pt x="1122" y="15483"/>
                </a:lnTo>
                <a:lnTo>
                  <a:pt x="1121" y="15473"/>
                </a:lnTo>
                <a:lnTo>
                  <a:pt x="1118" y="15463"/>
                </a:lnTo>
                <a:lnTo>
                  <a:pt x="1114" y="15454"/>
                </a:lnTo>
                <a:lnTo>
                  <a:pt x="1109" y="15443"/>
                </a:lnTo>
                <a:lnTo>
                  <a:pt x="1104" y="15434"/>
                </a:lnTo>
                <a:lnTo>
                  <a:pt x="1096" y="15426"/>
                </a:lnTo>
                <a:lnTo>
                  <a:pt x="1088" y="15416"/>
                </a:lnTo>
                <a:lnTo>
                  <a:pt x="1079" y="15407"/>
                </a:lnTo>
                <a:lnTo>
                  <a:pt x="1072" y="15398"/>
                </a:lnTo>
                <a:lnTo>
                  <a:pt x="1065" y="15389"/>
                </a:lnTo>
                <a:lnTo>
                  <a:pt x="1059" y="15379"/>
                </a:lnTo>
                <a:lnTo>
                  <a:pt x="1055" y="15370"/>
                </a:lnTo>
                <a:lnTo>
                  <a:pt x="1051" y="15360"/>
                </a:lnTo>
                <a:lnTo>
                  <a:pt x="1048" y="15350"/>
                </a:lnTo>
                <a:lnTo>
                  <a:pt x="1047" y="15340"/>
                </a:lnTo>
                <a:lnTo>
                  <a:pt x="1046" y="15330"/>
                </a:lnTo>
                <a:lnTo>
                  <a:pt x="1046" y="15318"/>
                </a:lnTo>
                <a:lnTo>
                  <a:pt x="1046" y="15308"/>
                </a:lnTo>
                <a:lnTo>
                  <a:pt x="1048" y="15296"/>
                </a:lnTo>
                <a:lnTo>
                  <a:pt x="1051" y="15286"/>
                </a:lnTo>
                <a:lnTo>
                  <a:pt x="1054" y="15275"/>
                </a:lnTo>
                <a:lnTo>
                  <a:pt x="1058" y="15262"/>
                </a:lnTo>
                <a:lnTo>
                  <a:pt x="1064" y="15251"/>
                </a:lnTo>
                <a:lnTo>
                  <a:pt x="1067" y="15243"/>
                </a:lnTo>
                <a:lnTo>
                  <a:pt x="1072" y="15234"/>
                </a:lnTo>
                <a:lnTo>
                  <a:pt x="1077" y="15227"/>
                </a:lnTo>
                <a:lnTo>
                  <a:pt x="1082" y="15220"/>
                </a:lnTo>
                <a:lnTo>
                  <a:pt x="1088" y="15214"/>
                </a:lnTo>
                <a:lnTo>
                  <a:pt x="1095" y="15207"/>
                </a:lnTo>
                <a:lnTo>
                  <a:pt x="1103" y="15202"/>
                </a:lnTo>
                <a:lnTo>
                  <a:pt x="1111" y="15198"/>
                </a:lnTo>
                <a:lnTo>
                  <a:pt x="1120" y="15194"/>
                </a:lnTo>
                <a:lnTo>
                  <a:pt x="1131" y="15190"/>
                </a:lnTo>
                <a:lnTo>
                  <a:pt x="1141" y="15187"/>
                </a:lnTo>
                <a:lnTo>
                  <a:pt x="1152" y="15185"/>
                </a:lnTo>
                <a:lnTo>
                  <a:pt x="1165" y="15183"/>
                </a:lnTo>
                <a:lnTo>
                  <a:pt x="1178" y="15182"/>
                </a:lnTo>
                <a:lnTo>
                  <a:pt x="1192" y="15180"/>
                </a:lnTo>
                <a:lnTo>
                  <a:pt x="1206" y="15179"/>
                </a:lnTo>
                <a:lnTo>
                  <a:pt x="1218" y="15174"/>
                </a:lnTo>
                <a:lnTo>
                  <a:pt x="1228" y="15167"/>
                </a:lnTo>
                <a:lnTo>
                  <a:pt x="1237" y="15160"/>
                </a:lnTo>
                <a:lnTo>
                  <a:pt x="1245" y="15153"/>
                </a:lnTo>
                <a:lnTo>
                  <a:pt x="1253" y="15144"/>
                </a:lnTo>
                <a:lnTo>
                  <a:pt x="1259" y="15136"/>
                </a:lnTo>
                <a:lnTo>
                  <a:pt x="1264" y="15128"/>
                </a:lnTo>
                <a:lnTo>
                  <a:pt x="1268" y="15118"/>
                </a:lnTo>
                <a:lnTo>
                  <a:pt x="1271" y="15108"/>
                </a:lnTo>
                <a:lnTo>
                  <a:pt x="1273" y="15098"/>
                </a:lnTo>
                <a:lnTo>
                  <a:pt x="1274" y="15087"/>
                </a:lnTo>
                <a:lnTo>
                  <a:pt x="1274" y="15076"/>
                </a:lnTo>
                <a:lnTo>
                  <a:pt x="1273" y="15065"/>
                </a:lnTo>
                <a:lnTo>
                  <a:pt x="1272" y="15052"/>
                </a:lnTo>
                <a:lnTo>
                  <a:pt x="1269" y="15040"/>
                </a:lnTo>
                <a:lnTo>
                  <a:pt x="1265" y="15026"/>
                </a:lnTo>
                <a:lnTo>
                  <a:pt x="1261" y="15013"/>
                </a:lnTo>
                <a:lnTo>
                  <a:pt x="1258" y="14999"/>
                </a:lnTo>
                <a:lnTo>
                  <a:pt x="1255" y="14987"/>
                </a:lnTo>
                <a:lnTo>
                  <a:pt x="1253" y="14973"/>
                </a:lnTo>
                <a:lnTo>
                  <a:pt x="1251" y="14961"/>
                </a:lnTo>
                <a:lnTo>
                  <a:pt x="1251" y="14948"/>
                </a:lnTo>
                <a:lnTo>
                  <a:pt x="1250" y="14935"/>
                </a:lnTo>
                <a:lnTo>
                  <a:pt x="1251" y="14923"/>
                </a:lnTo>
                <a:lnTo>
                  <a:pt x="1252" y="14910"/>
                </a:lnTo>
                <a:lnTo>
                  <a:pt x="1253" y="14898"/>
                </a:lnTo>
                <a:lnTo>
                  <a:pt x="1256" y="14886"/>
                </a:lnTo>
                <a:lnTo>
                  <a:pt x="1259" y="14873"/>
                </a:lnTo>
                <a:lnTo>
                  <a:pt x="1262" y="14861"/>
                </a:lnTo>
                <a:lnTo>
                  <a:pt x="1266" y="14849"/>
                </a:lnTo>
                <a:lnTo>
                  <a:pt x="1271" y="14837"/>
                </a:lnTo>
                <a:lnTo>
                  <a:pt x="1277" y="14825"/>
                </a:lnTo>
                <a:lnTo>
                  <a:pt x="1274" y="14736"/>
                </a:lnTo>
                <a:lnTo>
                  <a:pt x="1272" y="14648"/>
                </a:lnTo>
                <a:lnTo>
                  <a:pt x="1271" y="14561"/>
                </a:lnTo>
                <a:lnTo>
                  <a:pt x="1270" y="14473"/>
                </a:lnTo>
                <a:lnTo>
                  <a:pt x="1270" y="14386"/>
                </a:lnTo>
                <a:lnTo>
                  <a:pt x="1270" y="14299"/>
                </a:lnTo>
                <a:lnTo>
                  <a:pt x="1272" y="14212"/>
                </a:lnTo>
                <a:lnTo>
                  <a:pt x="1274" y="14125"/>
                </a:lnTo>
                <a:lnTo>
                  <a:pt x="1277" y="14039"/>
                </a:lnTo>
                <a:lnTo>
                  <a:pt x="1280" y="13952"/>
                </a:lnTo>
                <a:lnTo>
                  <a:pt x="1284" y="13867"/>
                </a:lnTo>
                <a:lnTo>
                  <a:pt x="1288" y="13781"/>
                </a:lnTo>
                <a:lnTo>
                  <a:pt x="1293" y="13696"/>
                </a:lnTo>
                <a:lnTo>
                  <a:pt x="1299" y="13611"/>
                </a:lnTo>
                <a:lnTo>
                  <a:pt x="1306" y="13527"/>
                </a:lnTo>
                <a:lnTo>
                  <a:pt x="1313" y="13442"/>
                </a:lnTo>
                <a:lnTo>
                  <a:pt x="1320" y="13358"/>
                </a:lnTo>
                <a:lnTo>
                  <a:pt x="1326" y="13273"/>
                </a:lnTo>
                <a:lnTo>
                  <a:pt x="1333" y="13189"/>
                </a:lnTo>
                <a:lnTo>
                  <a:pt x="1340" y="13104"/>
                </a:lnTo>
                <a:lnTo>
                  <a:pt x="1346" y="13019"/>
                </a:lnTo>
                <a:lnTo>
                  <a:pt x="1352" y="12935"/>
                </a:lnTo>
                <a:lnTo>
                  <a:pt x="1357" y="12850"/>
                </a:lnTo>
                <a:lnTo>
                  <a:pt x="1362" y="12765"/>
                </a:lnTo>
                <a:lnTo>
                  <a:pt x="1368" y="12680"/>
                </a:lnTo>
                <a:lnTo>
                  <a:pt x="1373" y="12595"/>
                </a:lnTo>
                <a:lnTo>
                  <a:pt x="1377" y="12509"/>
                </a:lnTo>
                <a:lnTo>
                  <a:pt x="1381" y="12424"/>
                </a:lnTo>
                <a:lnTo>
                  <a:pt x="1385" y="12339"/>
                </a:lnTo>
                <a:lnTo>
                  <a:pt x="1388" y="12254"/>
                </a:lnTo>
                <a:lnTo>
                  <a:pt x="1392" y="12168"/>
                </a:lnTo>
                <a:lnTo>
                  <a:pt x="1396" y="12082"/>
                </a:lnTo>
                <a:lnTo>
                  <a:pt x="1402" y="12054"/>
                </a:lnTo>
                <a:lnTo>
                  <a:pt x="1409" y="12026"/>
                </a:lnTo>
                <a:lnTo>
                  <a:pt x="1416" y="12000"/>
                </a:lnTo>
                <a:lnTo>
                  <a:pt x="1425" y="11976"/>
                </a:lnTo>
                <a:lnTo>
                  <a:pt x="1434" y="11952"/>
                </a:lnTo>
                <a:lnTo>
                  <a:pt x="1444" y="11932"/>
                </a:lnTo>
                <a:lnTo>
                  <a:pt x="1455" y="11912"/>
                </a:lnTo>
                <a:lnTo>
                  <a:pt x="1466" y="11893"/>
                </a:lnTo>
                <a:lnTo>
                  <a:pt x="1477" y="11875"/>
                </a:lnTo>
                <a:lnTo>
                  <a:pt x="1487" y="11855"/>
                </a:lnTo>
                <a:lnTo>
                  <a:pt x="1495" y="11833"/>
                </a:lnTo>
                <a:lnTo>
                  <a:pt x="1501" y="11811"/>
                </a:lnTo>
                <a:lnTo>
                  <a:pt x="1506" y="11786"/>
                </a:lnTo>
                <a:lnTo>
                  <a:pt x="1510" y="11760"/>
                </a:lnTo>
                <a:lnTo>
                  <a:pt x="1513" y="11733"/>
                </a:lnTo>
                <a:lnTo>
                  <a:pt x="1514" y="11704"/>
                </a:lnTo>
                <a:lnTo>
                  <a:pt x="1508" y="11669"/>
                </a:lnTo>
                <a:lnTo>
                  <a:pt x="1504" y="11633"/>
                </a:lnTo>
                <a:lnTo>
                  <a:pt x="1502" y="11597"/>
                </a:lnTo>
                <a:lnTo>
                  <a:pt x="1501" y="11562"/>
                </a:lnTo>
                <a:lnTo>
                  <a:pt x="1502" y="11527"/>
                </a:lnTo>
                <a:lnTo>
                  <a:pt x="1504" y="11491"/>
                </a:lnTo>
                <a:lnTo>
                  <a:pt x="1508" y="11456"/>
                </a:lnTo>
                <a:lnTo>
                  <a:pt x="1514" y="11420"/>
                </a:lnTo>
                <a:lnTo>
                  <a:pt x="1519" y="11384"/>
                </a:lnTo>
                <a:lnTo>
                  <a:pt x="1524" y="11349"/>
                </a:lnTo>
                <a:lnTo>
                  <a:pt x="1528" y="11314"/>
                </a:lnTo>
                <a:lnTo>
                  <a:pt x="1531" y="11279"/>
                </a:lnTo>
                <a:lnTo>
                  <a:pt x="1534" y="11242"/>
                </a:lnTo>
                <a:lnTo>
                  <a:pt x="1535" y="11207"/>
                </a:lnTo>
                <a:lnTo>
                  <a:pt x="1536" y="11172"/>
                </a:lnTo>
                <a:lnTo>
                  <a:pt x="1537" y="11137"/>
                </a:lnTo>
                <a:lnTo>
                  <a:pt x="1548" y="11124"/>
                </a:lnTo>
                <a:lnTo>
                  <a:pt x="1556" y="11112"/>
                </a:lnTo>
                <a:lnTo>
                  <a:pt x="1560" y="11106"/>
                </a:lnTo>
                <a:lnTo>
                  <a:pt x="1562" y="11099"/>
                </a:lnTo>
                <a:lnTo>
                  <a:pt x="1565" y="11092"/>
                </a:lnTo>
                <a:lnTo>
                  <a:pt x="1566" y="11086"/>
                </a:lnTo>
                <a:lnTo>
                  <a:pt x="1567" y="11080"/>
                </a:lnTo>
                <a:lnTo>
                  <a:pt x="1568" y="11073"/>
                </a:lnTo>
                <a:lnTo>
                  <a:pt x="1568" y="11065"/>
                </a:lnTo>
                <a:lnTo>
                  <a:pt x="1568" y="11059"/>
                </a:lnTo>
                <a:lnTo>
                  <a:pt x="1565" y="11045"/>
                </a:lnTo>
                <a:lnTo>
                  <a:pt x="1561" y="11030"/>
                </a:lnTo>
                <a:lnTo>
                  <a:pt x="1556" y="11016"/>
                </a:lnTo>
                <a:lnTo>
                  <a:pt x="1552" y="11001"/>
                </a:lnTo>
                <a:lnTo>
                  <a:pt x="1550" y="10987"/>
                </a:lnTo>
                <a:lnTo>
                  <a:pt x="1549" y="10973"/>
                </a:lnTo>
                <a:lnTo>
                  <a:pt x="1550" y="10961"/>
                </a:lnTo>
                <a:lnTo>
                  <a:pt x="1552" y="10947"/>
                </a:lnTo>
                <a:lnTo>
                  <a:pt x="1556" y="10936"/>
                </a:lnTo>
                <a:lnTo>
                  <a:pt x="1561" y="10924"/>
                </a:lnTo>
                <a:lnTo>
                  <a:pt x="1560" y="10912"/>
                </a:lnTo>
                <a:lnTo>
                  <a:pt x="1559" y="10901"/>
                </a:lnTo>
                <a:lnTo>
                  <a:pt x="1557" y="10891"/>
                </a:lnTo>
                <a:lnTo>
                  <a:pt x="1555" y="10882"/>
                </a:lnTo>
                <a:lnTo>
                  <a:pt x="1552" y="10874"/>
                </a:lnTo>
                <a:lnTo>
                  <a:pt x="1548" y="10866"/>
                </a:lnTo>
                <a:lnTo>
                  <a:pt x="1543" y="10858"/>
                </a:lnTo>
                <a:lnTo>
                  <a:pt x="1537" y="10852"/>
                </a:lnTo>
                <a:lnTo>
                  <a:pt x="1532" y="10846"/>
                </a:lnTo>
                <a:lnTo>
                  <a:pt x="1528" y="10839"/>
                </a:lnTo>
                <a:lnTo>
                  <a:pt x="1526" y="10831"/>
                </a:lnTo>
                <a:lnTo>
                  <a:pt x="1525" y="10823"/>
                </a:lnTo>
                <a:lnTo>
                  <a:pt x="1526" y="10814"/>
                </a:lnTo>
                <a:lnTo>
                  <a:pt x="1528" y="10803"/>
                </a:lnTo>
                <a:lnTo>
                  <a:pt x="1532" y="10793"/>
                </a:lnTo>
                <a:lnTo>
                  <a:pt x="1537" y="10782"/>
                </a:lnTo>
                <a:lnTo>
                  <a:pt x="1551" y="10766"/>
                </a:lnTo>
                <a:lnTo>
                  <a:pt x="1564" y="10752"/>
                </a:lnTo>
                <a:lnTo>
                  <a:pt x="1576" y="10736"/>
                </a:lnTo>
                <a:lnTo>
                  <a:pt x="1586" y="10721"/>
                </a:lnTo>
                <a:lnTo>
                  <a:pt x="1594" y="10704"/>
                </a:lnTo>
                <a:lnTo>
                  <a:pt x="1603" y="10688"/>
                </a:lnTo>
                <a:lnTo>
                  <a:pt x="1609" y="10671"/>
                </a:lnTo>
                <a:lnTo>
                  <a:pt x="1614" y="10654"/>
                </a:lnTo>
                <a:lnTo>
                  <a:pt x="1618" y="10637"/>
                </a:lnTo>
                <a:lnTo>
                  <a:pt x="1620" y="10620"/>
                </a:lnTo>
                <a:lnTo>
                  <a:pt x="1621" y="10603"/>
                </a:lnTo>
                <a:lnTo>
                  <a:pt x="1621" y="10584"/>
                </a:lnTo>
                <a:lnTo>
                  <a:pt x="1620" y="10566"/>
                </a:lnTo>
                <a:lnTo>
                  <a:pt x="1617" y="10548"/>
                </a:lnTo>
                <a:lnTo>
                  <a:pt x="1613" y="10528"/>
                </a:lnTo>
                <a:lnTo>
                  <a:pt x="1608" y="10510"/>
                </a:lnTo>
                <a:lnTo>
                  <a:pt x="1603" y="10490"/>
                </a:lnTo>
                <a:lnTo>
                  <a:pt x="1597" y="10471"/>
                </a:lnTo>
                <a:lnTo>
                  <a:pt x="1593" y="10452"/>
                </a:lnTo>
                <a:lnTo>
                  <a:pt x="1590" y="10432"/>
                </a:lnTo>
                <a:lnTo>
                  <a:pt x="1588" y="10412"/>
                </a:lnTo>
                <a:lnTo>
                  <a:pt x="1586" y="10393"/>
                </a:lnTo>
                <a:lnTo>
                  <a:pt x="1585" y="10373"/>
                </a:lnTo>
                <a:lnTo>
                  <a:pt x="1584" y="10353"/>
                </a:lnTo>
                <a:lnTo>
                  <a:pt x="1585" y="10333"/>
                </a:lnTo>
                <a:lnTo>
                  <a:pt x="1586" y="10313"/>
                </a:lnTo>
                <a:lnTo>
                  <a:pt x="1588" y="10292"/>
                </a:lnTo>
                <a:lnTo>
                  <a:pt x="1590" y="10273"/>
                </a:lnTo>
                <a:lnTo>
                  <a:pt x="1593" y="10252"/>
                </a:lnTo>
                <a:lnTo>
                  <a:pt x="1597" y="10231"/>
                </a:lnTo>
                <a:lnTo>
                  <a:pt x="1603" y="10211"/>
                </a:lnTo>
                <a:lnTo>
                  <a:pt x="1608" y="10191"/>
                </a:lnTo>
                <a:lnTo>
                  <a:pt x="1625" y="10107"/>
                </a:lnTo>
                <a:lnTo>
                  <a:pt x="1644" y="10023"/>
                </a:lnTo>
                <a:lnTo>
                  <a:pt x="1662" y="9939"/>
                </a:lnTo>
                <a:lnTo>
                  <a:pt x="1679" y="9853"/>
                </a:lnTo>
                <a:lnTo>
                  <a:pt x="1697" y="9767"/>
                </a:lnTo>
                <a:lnTo>
                  <a:pt x="1714" y="9680"/>
                </a:lnTo>
                <a:lnTo>
                  <a:pt x="1732" y="9593"/>
                </a:lnTo>
                <a:lnTo>
                  <a:pt x="1750" y="9505"/>
                </a:lnTo>
                <a:lnTo>
                  <a:pt x="1767" y="9416"/>
                </a:lnTo>
                <a:lnTo>
                  <a:pt x="1784" y="9328"/>
                </a:lnTo>
                <a:lnTo>
                  <a:pt x="1800" y="9239"/>
                </a:lnTo>
                <a:lnTo>
                  <a:pt x="1815" y="9150"/>
                </a:lnTo>
                <a:lnTo>
                  <a:pt x="1829" y="9062"/>
                </a:lnTo>
                <a:lnTo>
                  <a:pt x="1843" y="8973"/>
                </a:lnTo>
                <a:lnTo>
                  <a:pt x="1856" y="8884"/>
                </a:lnTo>
                <a:lnTo>
                  <a:pt x="1869" y="8796"/>
                </a:lnTo>
                <a:lnTo>
                  <a:pt x="1880" y="8759"/>
                </a:lnTo>
                <a:lnTo>
                  <a:pt x="1891" y="8721"/>
                </a:lnTo>
                <a:lnTo>
                  <a:pt x="1904" y="8682"/>
                </a:lnTo>
                <a:lnTo>
                  <a:pt x="1915" y="8641"/>
                </a:lnTo>
                <a:lnTo>
                  <a:pt x="1919" y="8632"/>
                </a:lnTo>
                <a:lnTo>
                  <a:pt x="1922" y="8623"/>
                </a:lnTo>
                <a:lnTo>
                  <a:pt x="1928" y="8615"/>
                </a:lnTo>
                <a:lnTo>
                  <a:pt x="1933" y="8608"/>
                </a:lnTo>
                <a:lnTo>
                  <a:pt x="1940" y="8602"/>
                </a:lnTo>
                <a:lnTo>
                  <a:pt x="1946" y="8598"/>
                </a:lnTo>
                <a:lnTo>
                  <a:pt x="1955" y="8594"/>
                </a:lnTo>
                <a:lnTo>
                  <a:pt x="1963" y="8592"/>
                </a:lnTo>
                <a:lnTo>
                  <a:pt x="1972" y="8590"/>
                </a:lnTo>
                <a:lnTo>
                  <a:pt x="1983" y="8589"/>
                </a:lnTo>
                <a:lnTo>
                  <a:pt x="1993" y="8590"/>
                </a:lnTo>
                <a:lnTo>
                  <a:pt x="2004" y="8591"/>
                </a:lnTo>
                <a:lnTo>
                  <a:pt x="2017" y="8593"/>
                </a:lnTo>
                <a:lnTo>
                  <a:pt x="2029" y="8596"/>
                </a:lnTo>
                <a:lnTo>
                  <a:pt x="2043" y="8601"/>
                </a:lnTo>
                <a:lnTo>
                  <a:pt x="2057" y="8606"/>
                </a:lnTo>
                <a:lnTo>
                  <a:pt x="2081" y="8604"/>
                </a:lnTo>
                <a:lnTo>
                  <a:pt x="2103" y="8603"/>
                </a:lnTo>
                <a:lnTo>
                  <a:pt x="2124" y="8604"/>
                </a:lnTo>
                <a:lnTo>
                  <a:pt x="2145" y="8607"/>
                </a:lnTo>
                <a:lnTo>
                  <a:pt x="2164" y="8611"/>
                </a:lnTo>
                <a:lnTo>
                  <a:pt x="2182" y="8617"/>
                </a:lnTo>
                <a:lnTo>
                  <a:pt x="2200" y="8624"/>
                </a:lnTo>
                <a:lnTo>
                  <a:pt x="2218" y="8633"/>
                </a:lnTo>
                <a:lnTo>
                  <a:pt x="2233" y="8643"/>
                </a:lnTo>
                <a:lnTo>
                  <a:pt x="2248" y="8655"/>
                </a:lnTo>
                <a:lnTo>
                  <a:pt x="2262" y="8668"/>
                </a:lnTo>
                <a:lnTo>
                  <a:pt x="2274" y="8684"/>
                </a:lnTo>
                <a:lnTo>
                  <a:pt x="2287" y="8700"/>
                </a:lnTo>
                <a:lnTo>
                  <a:pt x="2298" y="8719"/>
                </a:lnTo>
                <a:lnTo>
                  <a:pt x="2309" y="8739"/>
                </a:lnTo>
                <a:lnTo>
                  <a:pt x="2318" y="8759"/>
                </a:lnTo>
                <a:lnTo>
                  <a:pt x="2327" y="8781"/>
                </a:lnTo>
                <a:lnTo>
                  <a:pt x="2337" y="8803"/>
                </a:lnTo>
                <a:lnTo>
                  <a:pt x="2347" y="8824"/>
                </a:lnTo>
                <a:lnTo>
                  <a:pt x="2357" y="8843"/>
                </a:lnTo>
                <a:lnTo>
                  <a:pt x="2369" y="8863"/>
                </a:lnTo>
                <a:lnTo>
                  <a:pt x="2381" y="8881"/>
                </a:lnTo>
                <a:lnTo>
                  <a:pt x="2393" y="8899"/>
                </a:lnTo>
                <a:lnTo>
                  <a:pt x="2406" y="8917"/>
                </a:lnTo>
                <a:lnTo>
                  <a:pt x="2420" y="8933"/>
                </a:lnTo>
                <a:lnTo>
                  <a:pt x="2434" y="8949"/>
                </a:lnTo>
                <a:lnTo>
                  <a:pt x="2448" y="8964"/>
                </a:lnTo>
                <a:lnTo>
                  <a:pt x="2464" y="8979"/>
                </a:lnTo>
                <a:lnTo>
                  <a:pt x="2479" y="8993"/>
                </a:lnTo>
                <a:lnTo>
                  <a:pt x="2496" y="9007"/>
                </a:lnTo>
                <a:lnTo>
                  <a:pt x="2514" y="9019"/>
                </a:lnTo>
                <a:lnTo>
                  <a:pt x="2530" y="9032"/>
                </a:lnTo>
                <a:lnTo>
                  <a:pt x="2566" y="9085"/>
                </a:lnTo>
                <a:lnTo>
                  <a:pt x="2602" y="9138"/>
                </a:lnTo>
                <a:lnTo>
                  <a:pt x="2637" y="9192"/>
                </a:lnTo>
                <a:lnTo>
                  <a:pt x="2672" y="9245"/>
                </a:lnTo>
                <a:lnTo>
                  <a:pt x="2707" y="9299"/>
                </a:lnTo>
                <a:lnTo>
                  <a:pt x="2741" y="9352"/>
                </a:lnTo>
                <a:lnTo>
                  <a:pt x="2776" y="9406"/>
                </a:lnTo>
                <a:lnTo>
                  <a:pt x="2812" y="9460"/>
                </a:lnTo>
                <a:lnTo>
                  <a:pt x="2846" y="9514"/>
                </a:lnTo>
                <a:lnTo>
                  <a:pt x="2881" y="9569"/>
                </a:lnTo>
                <a:lnTo>
                  <a:pt x="2915" y="9623"/>
                </a:lnTo>
                <a:lnTo>
                  <a:pt x="2949" y="9676"/>
                </a:lnTo>
                <a:lnTo>
                  <a:pt x="2984" y="9731"/>
                </a:lnTo>
                <a:lnTo>
                  <a:pt x="3018" y="9786"/>
                </a:lnTo>
                <a:lnTo>
                  <a:pt x="3052" y="9840"/>
                </a:lnTo>
                <a:lnTo>
                  <a:pt x="3086" y="9895"/>
                </a:lnTo>
                <a:lnTo>
                  <a:pt x="3120" y="9950"/>
                </a:lnTo>
                <a:lnTo>
                  <a:pt x="3153" y="10004"/>
                </a:lnTo>
                <a:lnTo>
                  <a:pt x="3187" y="10060"/>
                </a:lnTo>
                <a:lnTo>
                  <a:pt x="3221" y="10116"/>
                </a:lnTo>
                <a:lnTo>
                  <a:pt x="3253" y="10172"/>
                </a:lnTo>
                <a:lnTo>
                  <a:pt x="3286" y="10228"/>
                </a:lnTo>
                <a:lnTo>
                  <a:pt x="3318" y="10284"/>
                </a:lnTo>
                <a:lnTo>
                  <a:pt x="3350" y="10341"/>
                </a:lnTo>
                <a:lnTo>
                  <a:pt x="3381" y="10398"/>
                </a:lnTo>
                <a:lnTo>
                  <a:pt x="3412" y="10456"/>
                </a:lnTo>
                <a:lnTo>
                  <a:pt x="3443" y="10513"/>
                </a:lnTo>
                <a:lnTo>
                  <a:pt x="3474" y="10571"/>
                </a:lnTo>
                <a:lnTo>
                  <a:pt x="3505" y="10630"/>
                </a:lnTo>
                <a:lnTo>
                  <a:pt x="3535" y="10688"/>
                </a:lnTo>
                <a:lnTo>
                  <a:pt x="3565" y="10747"/>
                </a:lnTo>
                <a:lnTo>
                  <a:pt x="3595" y="10806"/>
                </a:lnTo>
                <a:lnTo>
                  <a:pt x="3607" y="10835"/>
                </a:lnTo>
                <a:lnTo>
                  <a:pt x="3619" y="10865"/>
                </a:lnTo>
                <a:lnTo>
                  <a:pt x="3632" y="10894"/>
                </a:lnTo>
                <a:lnTo>
                  <a:pt x="3645" y="10924"/>
                </a:lnTo>
                <a:lnTo>
                  <a:pt x="3658" y="10953"/>
                </a:lnTo>
                <a:lnTo>
                  <a:pt x="3673" y="10983"/>
                </a:lnTo>
                <a:lnTo>
                  <a:pt x="3686" y="11013"/>
                </a:lnTo>
                <a:lnTo>
                  <a:pt x="3701" y="11042"/>
                </a:lnTo>
                <a:lnTo>
                  <a:pt x="3716" y="11071"/>
                </a:lnTo>
                <a:lnTo>
                  <a:pt x="3732" y="11099"/>
                </a:lnTo>
                <a:lnTo>
                  <a:pt x="3747" y="11127"/>
                </a:lnTo>
                <a:lnTo>
                  <a:pt x="3763" y="11154"/>
                </a:lnTo>
                <a:lnTo>
                  <a:pt x="3780" y="11180"/>
                </a:lnTo>
                <a:lnTo>
                  <a:pt x="3797" y="11206"/>
                </a:lnTo>
                <a:lnTo>
                  <a:pt x="3814" y="11231"/>
                </a:lnTo>
                <a:lnTo>
                  <a:pt x="3831" y="11255"/>
                </a:lnTo>
                <a:lnTo>
                  <a:pt x="3844" y="11295"/>
                </a:lnTo>
                <a:lnTo>
                  <a:pt x="3856" y="11335"/>
                </a:lnTo>
                <a:lnTo>
                  <a:pt x="3871" y="11376"/>
                </a:lnTo>
                <a:lnTo>
                  <a:pt x="3884" y="11414"/>
                </a:lnTo>
                <a:lnTo>
                  <a:pt x="3900" y="11452"/>
                </a:lnTo>
                <a:lnTo>
                  <a:pt x="3915" y="11490"/>
                </a:lnTo>
                <a:lnTo>
                  <a:pt x="3933" y="11526"/>
                </a:lnTo>
                <a:lnTo>
                  <a:pt x="3949" y="11562"/>
                </a:lnTo>
                <a:lnTo>
                  <a:pt x="3967" y="11597"/>
                </a:lnTo>
                <a:lnTo>
                  <a:pt x="3986" y="11633"/>
                </a:lnTo>
                <a:lnTo>
                  <a:pt x="4003" y="11669"/>
                </a:lnTo>
                <a:lnTo>
                  <a:pt x="4021" y="11704"/>
                </a:lnTo>
                <a:lnTo>
                  <a:pt x="4038" y="11739"/>
                </a:lnTo>
                <a:lnTo>
                  <a:pt x="4056" y="11774"/>
                </a:lnTo>
                <a:lnTo>
                  <a:pt x="4074" y="11811"/>
                </a:lnTo>
                <a:lnTo>
                  <a:pt x="4091" y="11846"/>
                </a:lnTo>
                <a:lnTo>
                  <a:pt x="4091" y="11857"/>
                </a:lnTo>
                <a:lnTo>
                  <a:pt x="4090" y="11870"/>
                </a:lnTo>
                <a:lnTo>
                  <a:pt x="4088" y="11881"/>
                </a:lnTo>
                <a:lnTo>
                  <a:pt x="4086" y="11893"/>
                </a:lnTo>
                <a:lnTo>
                  <a:pt x="4082" y="11905"/>
                </a:lnTo>
                <a:lnTo>
                  <a:pt x="4079" y="11916"/>
                </a:lnTo>
                <a:lnTo>
                  <a:pt x="4074" y="11929"/>
                </a:lnTo>
                <a:lnTo>
                  <a:pt x="4068" y="11940"/>
                </a:lnTo>
                <a:lnTo>
                  <a:pt x="4065" y="11946"/>
                </a:lnTo>
                <a:lnTo>
                  <a:pt x="4063" y="11952"/>
                </a:lnTo>
                <a:lnTo>
                  <a:pt x="4061" y="11957"/>
                </a:lnTo>
                <a:lnTo>
                  <a:pt x="4060" y="11964"/>
                </a:lnTo>
                <a:lnTo>
                  <a:pt x="4060" y="11970"/>
                </a:lnTo>
                <a:lnTo>
                  <a:pt x="4060" y="11976"/>
                </a:lnTo>
                <a:lnTo>
                  <a:pt x="4061" y="11981"/>
                </a:lnTo>
                <a:lnTo>
                  <a:pt x="4062" y="11988"/>
                </a:lnTo>
                <a:lnTo>
                  <a:pt x="4066" y="11999"/>
                </a:lnTo>
                <a:lnTo>
                  <a:pt x="4073" y="12011"/>
                </a:lnTo>
                <a:lnTo>
                  <a:pt x="4081" y="12023"/>
                </a:lnTo>
                <a:lnTo>
                  <a:pt x="4091" y="12035"/>
                </a:lnTo>
                <a:lnTo>
                  <a:pt x="4097" y="12070"/>
                </a:lnTo>
                <a:lnTo>
                  <a:pt x="4105" y="12106"/>
                </a:lnTo>
                <a:lnTo>
                  <a:pt x="4113" y="12142"/>
                </a:lnTo>
                <a:lnTo>
                  <a:pt x="4121" y="12177"/>
                </a:lnTo>
                <a:lnTo>
                  <a:pt x="4130" y="12212"/>
                </a:lnTo>
                <a:lnTo>
                  <a:pt x="4141" y="12247"/>
                </a:lnTo>
                <a:lnTo>
                  <a:pt x="4151" y="12284"/>
                </a:lnTo>
                <a:lnTo>
                  <a:pt x="4163" y="12319"/>
                </a:lnTo>
                <a:lnTo>
                  <a:pt x="4168" y="12336"/>
                </a:lnTo>
                <a:lnTo>
                  <a:pt x="4173" y="12355"/>
                </a:lnTo>
                <a:lnTo>
                  <a:pt x="4177" y="12373"/>
                </a:lnTo>
                <a:lnTo>
                  <a:pt x="4180" y="12391"/>
                </a:lnTo>
                <a:lnTo>
                  <a:pt x="4183" y="12410"/>
                </a:lnTo>
                <a:lnTo>
                  <a:pt x="4184" y="12428"/>
                </a:lnTo>
                <a:lnTo>
                  <a:pt x="4185" y="12447"/>
                </a:lnTo>
                <a:lnTo>
                  <a:pt x="4186" y="12467"/>
                </a:lnTo>
                <a:lnTo>
                  <a:pt x="4185" y="12485"/>
                </a:lnTo>
                <a:lnTo>
                  <a:pt x="4184" y="12505"/>
                </a:lnTo>
                <a:lnTo>
                  <a:pt x="4183" y="12525"/>
                </a:lnTo>
                <a:lnTo>
                  <a:pt x="4180" y="12544"/>
                </a:lnTo>
                <a:lnTo>
                  <a:pt x="4177" y="12565"/>
                </a:lnTo>
                <a:lnTo>
                  <a:pt x="4173" y="12585"/>
                </a:lnTo>
                <a:lnTo>
                  <a:pt x="4168" y="12605"/>
                </a:lnTo>
                <a:lnTo>
                  <a:pt x="4163" y="12626"/>
                </a:lnTo>
                <a:lnTo>
                  <a:pt x="4177" y="12682"/>
                </a:lnTo>
                <a:lnTo>
                  <a:pt x="4191" y="12738"/>
                </a:lnTo>
                <a:lnTo>
                  <a:pt x="4204" y="12795"/>
                </a:lnTo>
                <a:lnTo>
                  <a:pt x="4215" y="12851"/>
                </a:lnTo>
                <a:lnTo>
                  <a:pt x="4227" y="12907"/>
                </a:lnTo>
                <a:lnTo>
                  <a:pt x="4238" y="12964"/>
                </a:lnTo>
                <a:lnTo>
                  <a:pt x="4247" y="13019"/>
                </a:lnTo>
                <a:lnTo>
                  <a:pt x="4257" y="13075"/>
                </a:lnTo>
                <a:lnTo>
                  <a:pt x="4266" y="13131"/>
                </a:lnTo>
                <a:lnTo>
                  <a:pt x="4273" y="13188"/>
                </a:lnTo>
                <a:lnTo>
                  <a:pt x="4281" y="13244"/>
                </a:lnTo>
                <a:lnTo>
                  <a:pt x="4287" y="13300"/>
                </a:lnTo>
                <a:lnTo>
                  <a:pt x="4292" y="13356"/>
                </a:lnTo>
                <a:lnTo>
                  <a:pt x="4297" y="13413"/>
                </a:lnTo>
                <a:lnTo>
                  <a:pt x="4301" y="13469"/>
                </a:lnTo>
                <a:lnTo>
                  <a:pt x="4304" y="13524"/>
                </a:lnTo>
                <a:lnTo>
                  <a:pt x="4308" y="13581"/>
                </a:lnTo>
                <a:lnTo>
                  <a:pt x="4311" y="13637"/>
                </a:lnTo>
                <a:lnTo>
                  <a:pt x="4314" y="13694"/>
                </a:lnTo>
                <a:lnTo>
                  <a:pt x="4318" y="13751"/>
                </a:lnTo>
                <a:lnTo>
                  <a:pt x="4322" y="13808"/>
                </a:lnTo>
                <a:lnTo>
                  <a:pt x="4325" y="13865"/>
                </a:lnTo>
                <a:lnTo>
                  <a:pt x="4329" y="13922"/>
                </a:lnTo>
                <a:lnTo>
                  <a:pt x="4334" y="13980"/>
                </a:lnTo>
                <a:lnTo>
                  <a:pt x="4339" y="14038"/>
                </a:lnTo>
                <a:lnTo>
                  <a:pt x="4344" y="14096"/>
                </a:lnTo>
                <a:lnTo>
                  <a:pt x="4348" y="14154"/>
                </a:lnTo>
                <a:lnTo>
                  <a:pt x="4353" y="14212"/>
                </a:lnTo>
                <a:lnTo>
                  <a:pt x="4358" y="14271"/>
                </a:lnTo>
                <a:lnTo>
                  <a:pt x="4364" y="14329"/>
                </a:lnTo>
                <a:lnTo>
                  <a:pt x="4370" y="14388"/>
                </a:lnTo>
                <a:lnTo>
                  <a:pt x="4376" y="14447"/>
                </a:lnTo>
                <a:lnTo>
                  <a:pt x="4352" y="14447"/>
                </a:lnTo>
                <a:lnTo>
                  <a:pt x="4357" y="14470"/>
                </a:lnTo>
                <a:lnTo>
                  <a:pt x="4361" y="14494"/>
                </a:lnTo>
                <a:lnTo>
                  <a:pt x="4364" y="14518"/>
                </a:lnTo>
                <a:lnTo>
                  <a:pt x="4367" y="14542"/>
                </a:lnTo>
                <a:lnTo>
                  <a:pt x="4368" y="14565"/>
                </a:lnTo>
                <a:lnTo>
                  <a:pt x="4368" y="14588"/>
                </a:lnTo>
                <a:lnTo>
                  <a:pt x="4365" y="14612"/>
                </a:lnTo>
                <a:lnTo>
                  <a:pt x="4363" y="14636"/>
                </a:lnTo>
                <a:lnTo>
                  <a:pt x="4362" y="14647"/>
                </a:lnTo>
                <a:lnTo>
                  <a:pt x="4362" y="14659"/>
                </a:lnTo>
                <a:lnTo>
                  <a:pt x="4363" y="14669"/>
                </a:lnTo>
                <a:lnTo>
                  <a:pt x="4365" y="14679"/>
                </a:lnTo>
                <a:lnTo>
                  <a:pt x="4369" y="14688"/>
                </a:lnTo>
                <a:lnTo>
                  <a:pt x="4373" y="14697"/>
                </a:lnTo>
                <a:lnTo>
                  <a:pt x="4378" y="14705"/>
                </a:lnTo>
                <a:lnTo>
                  <a:pt x="4384" y="14713"/>
                </a:lnTo>
                <a:lnTo>
                  <a:pt x="4391" y="14720"/>
                </a:lnTo>
                <a:lnTo>
                  <a:pt x="4400" y="14726"/>
                </a:lnTo>
                <a:lnTo>
                  <a:pt x="4409" y="14732"/>
                </a:lnTo>
                <a:lnTo>
                  <a:pt x="4419" y="14739"/>
                </a:lnTo>
                <a:lnTo>
                  <a:pt x="4431" y="14743"/>
                </a:lnTo>
                <a:lnTo>
                  <a:pt x="4442" y="14747"/>
                </a:lnTo>
                <a:lnTo>
                  <a:pt x="4456" y="14751"/>
                </a:lnTo>
                <a:lnTo>
                  <a:pt x="4470" y="14754"/>
                </a:lnTo>
                <a:lnTo>
                  <a:pt x="4488" y="14759"/>
                </a:lnTo>
                <a:lnTo>
                  <a:pt x="4506" y="14764"/>
                </a:lnTo>
                <a:lnTo>
                  <a:pt x="4525" y="14768"/>
                </a:lnTo>
                <a:lnTo>
                  <a:pt x="4544" y="14769"/>
                </a:lnTo>
                <a:lnTo>
                  <a:pt x="4563" y="14770"/>
                </a:lnTo>
                <a:lnTo>
                  <a:pt x="4583" y="14770"/>
                </a:lnTo>
                <a:lnTo>
                  <a:pt x="4604" y="14769"/>
                </a:lnTo>
                <a:lnTo>
                  <a:pt x="4624" y="14766"/>
                </a:lnTo>
                <a:lnTo>
                  <a:pt x="4644" y="14764"/>
                </a:lnTo>
                <a:lnTo>
                  <a:pt x="4663" y="14764"/>
                </a:lnTo>
                <a:lnTo>
                  <a:pt x="4681" y="14765"/>
                </a:lnTo>
                <a:lnTo>
                  <a:pt x="4698" y="14770"/>
                </a:lnTo>
                <a:lnTo>
                  <a:pt x="4706" y="14772"/>
                </a:lnTo>
                <a:lnTo>
                  <a:pt x="4713" y="14775"/>
                </a:lnTo>
                <a:lnTo>
                  <a:pt x="4721" y="14778"/>
                </a:lnTo>
                <a:lnTo>
                  <a:pt x="4728" y="14782"/>
                </a:lnTo>
                <a:lnTo>
                  <a:pt x="4735" y="14786"/>
                </a:lnTo>
                <a:lnTo>
                  <a:pt x="4741" y="14790"/>
                </a:lnTo>
                <a:lnTo>
                  <a:pt x="4747" y="14795"/>
                </a:lnTo>
                <a:lnTo>
                  <a:pt x="4754" y="14802"/>
                </a:lnTo>
                <a:lnTo>
                  <a:pt x="4762" y="14816"/>
                </a:lnTo>
                <a:lnTo>
                  <a:pt x="4769" y="14830"/>
                </a:lnTo>
                <a:lnTo>
                  <a:pt x="4775" y="14843"/>
                </a:lnTo>
                <a:lnTo>
                  <a:pt x="4781" y="14857"/>
                </a:lnTo>
                <a:lnTo>
                  <a:pt x="4785" y="14869"/>
                </a:lnTo>
                <a:lnTo>
                  <a:pt x="4787" y="14880"/>
                </a:lnTo>
                <a:lnTo>
                  <a:pt x="4789" y="14892"/>
                </a:lnTo>
                <a:lnTo>
                  <a:pt x="4789" y="14902"/>
                </a:lnTo>
                <a:lnTo>
                  <a:pt x="4789" y="14912"/>
                </a:lnTo>
                <a:lnTo>
                  <a:pt x="4787" y="14922"/>
                </a:lnTo>
                <a:lnTo>
                  <a:pt x="4785" y="14931"/>
                </a:lnTo>
                <a:lnTo>
                  <a:pt x="4781" y="14939"/>
                </a:lnTo>
                <a:lnTo>
                  <a:pt x="4775" y="14947"/>
                </a:lnTo>
                <a:lnTo>
                  <a:pt x="4769" y="14954"/>
                </a:lnTo>
                <a:lnTo>
                  <a:pt x="4762" y="14961"/>
                </a:lnTo>
                <a:lnTo>
                  <a:pt x="4754" y="14967"/>
                </a:lnTo>
                <a:lnTo>
                  <a:pt x="4757" y="14988"/>
                </a:lnTo>
                <a:lnTo>
                  <a:pt x="4758" y="15008"/>
                </a:lnTo>
                <a:lnTo>
                  <a:pt x="4760" y="15028"/>
                </a:lnTo>
                <a:lnTo>
                  <a:pt x="4760" y="15048"/>
                </a:lnTo>
                <a:lnTo>
                  <a:pt x="4760" y="15067"/>
                </a:lnTo>
                <a:lnTo>
                  <a:pt x="4758" y="15086"/>
                </a:lnTo>
                <a:lnTo>
                  <a:pt x="4757" y="15105"/>
                </a:lnTo>
                <a:lnTo>
                  <a:pt x="4754" y="15124"/>
                </a:lnTo>
                <a:lnTo>
                  <a:pt x="4751" y="15142"/>
                </a:lnTo>
                <a:lnTo>
                  <a:pt x="4746" y="15160"/>
                </a:lnTo>
                <a:lnTo>
                  <a:pt x="4741" y="15178"/>
                </a:lnTo>
                <a:lnTo>
                  <a:pt x="4736" y="15195"/>
                </a:lnTo>
                <a:lnTo>
                  <a:pt x="4730" y="15213"/>
                </a:lnTo>
                <a:lnTo>
                  <a:pt x="4723" y="15229"/>
                </a:lnTo>
                <a:lnTo>
                  <a:pt x="4715" y="15247"/>
                </a:lnTo>
                <a:lnTo>
                  <a:pt x="4706" y="15262"/>
                </a:lnTo>
                <a:lnTo>
                  <a:pt x="4698" y="15279"/>
                </a:lnTo>
                <a:lnTo>
                  <a:pt x="4689" y="15295"/>
                </a:lnTo>
                <a:lnTo>
                  <a:pt x="4682" y="15313"/>
                </a:lnTo>
                <a:lnTo>
                  <a:pt x="4675" y="15330"/>
                </a:lnTo>
                <a:lnTo>
                  <a:pt x="4669" y="15347"/>
                </a:lnTo>
                <a:lnTo>
                  <a:pt x="4664" y="15366"/>
                </a:lnTo>
                <a:lnTo>
                  <a:pt x="4658" y="15383"/>
                </a:lnTo>
                <a:lnTo>
                  <a:pt x="4653" y="15402"/>
                </a:lnTo>
                <a:lnTo>
                  <a:pt x="4649" y="15421"/>
                </a:lnTo>
                <a:lnTo>
                  <a:pt x="4646" y="15439"/>
                </a:lnTo>
                <a:lnTo>
                  <a:pt x="4643" y="15458"/>
                </a:lnTo>
                <a:lnTo>
                  <a:pt x="4640" y="15478"/>
                </a:lnTo>
                <a:lnTo>
                  <a:pt x="4638" y="15497"/>
                </a:lnTo>
                <a:lnTo>
                  <a:pt x="4637" y="15518"/>
                </a:lnTo>
                <a:lnTo>
                  <a:pt x="4636" y="15538"/>
                </a:lnTo>
                <a:lnTo>
                  <a:pt x="4636" y="15558"/>
                </a:lnTo>
                <a:lnTo>
                  <a:pt x="4627" y="15576"/>
                </a:lnTo>
                <a:lnTo>
                  <a:pt x="4620" y="15593"/>
                </a:lnTo>
                <a:lnTo>
                  <a:pt x="4614" y="15611"/>
                </a:lnTo>
                <a:lnTo>
                  <a:pt x="4609" y="15628"/>
                </a:lnTo>
                <a:lnTo>
                  <a:pt x="4604" y="15645"/>
                </a:lnTo>
                <a:lnTo>
                  <a:pt x="4600" y="15662"/>
                </a:lnTo>
                <a:lnTo>
                  <a:pt x="4598" y="15678"/>
                </a:lnTo>
                <a:lnTo>
                  <a:pt x="4597" y="15694"/>
                </a:lnTo>
                <a:lnTo>
                  <a:pt x="4597" y="15710"/>
                </a:lnTo>
                <a:lnTo>
                  <a:pt x="4597" y="15726"/>
                </a:lnTo>
                <a:lnTo>
                  <a:pt x="4599" y="15742"/>
                </a:lnTo>
                <a:lnTo>
                  <a:pt x="4603" y="15758"/>
                </a:lnTo>
                <a:lnTo>
                  <a:pt x="4606" y="15774"/>
                </a:lnTo>
                <a:lnTo>
                  <a:pt x="4611" y="15788"/>
                </a:lnTo>
                <a:lnTo>
                  <a:pt x="4617" y="15804"/>
                </a:lnTo>
                <a:lnTo>
                  <a:pt x="4624" y="15818"/>
                </a:lnTo>
                <a:lnTo>
                  <a:pt x="4630" y="15834"/>
                </a:lnTo>
                <a:lnTo>
                  <a:pt x="4637" y="15848"/>
                </a:lnTo>
                <a:lnTo>
                  <a:pt x="4642" y="15863"/>
                </a:lnTo>
                <a:lnTo>
                  <a:pt x="4645" y="15877"/>
                </a:lnTo>
                <a:lnTo>
                  <a:pt x="4648" y="15893"/>
                </a:lnTo>
                <a:lnTo>
                  <a:pt x="4650" y="15907"/>
                </a:lnTo>
                <a:lnTo>
                  <a:pt x="4650" y="15922"/>
                </a:lnTo>
                <a:lnTo>
                  <a:pt x="4650" y="15937"/>
                </a:lnTo>
                <a:lnTo>
                  <a:pt x="4649" y="15952"/>
                </a:lnTo>
                <a:lnTo>
                  <a:pt x="4647" y="15966"/>
                </a:lnTo>
                <a:lnTo>
                  <a:pt x="4644" y="15981"/>
                </a:lnTo>
                <a:lnTo>
                  <a:pt x="4640" y="15996"/>
                </a:lnTo>
                <a:lnTo>
                  <a:pt x="4634" y="16011"/>
                </a:lnTo>
                <a:lnTo>
                  <a:pt x="4627" y="16025"/>
                </a:lnTo>
                <a:lnTo>
                  <a:pt x="4620" y="16041"/>
                </a:lnTo>
                <a:lnTo>
                  <a:pt x="4612" y="16055"/>
                </a:lnTo>
                <a:lnTo>
                  <a:pt x="4611" y="16085"/>
                </a:lnTo>
                <a:lnTo>
                  <a:pt x="4609" y="16115"/>
                </a:lnTo>
                <a:lnTo>
                  <a:pt x="4606" y="16145"/>
                </a:lnTo>
                <a:lnTo>
                  <a:pt x="4600" y="16176"/>
                </a:lnTo>
                <a:lnTo>
                  <a:pt x="4593" y="16207"/>
                </a:lnTo>
                <a:lnTo>
                  <a:pt x="4585" y="16239"/>
                </a:lnTo>
                <a:lnTo>
                  <a:pt x="4576" y="16271"/>
                </a:lnTo>
                <a:lnTo>
                  <a:pt x="4564" y="16303"/>
                </a:lnTo>
                <a:lnTo>
                  <a:pt x="4559" y="16319"/>
                </a:lnTo>
                <a:lnTo>
                  <a:pt x="4556" y="16335"/>
                </a:lnTo>
                <a:lnTo>
                  <a:pt x="4554" y="16350"/>
                </a:lnTo>
                <a:lnTo>
                  <a:pt x="4554" y="16365"/>
                </a:lnTo>
                <a:lnTo>
                  <a:pt x="4556" y="16379"/>
                </a:lnTo>
                <a:lnTo>
                  <a:pt x="4559" y="16392"/>
                </a:lnTo>
                <a:lnTo>
                  <a:pt x="4564" y="16406"/>
                </a:lnTo>
                <a:lnTo>
                  <a:pt x="4570" y="16418"/>
                </a:lnTo>
                <a:lnTo>
                  <a:pt x="4579" y="16431"/>
                </a:lnTo>
                <a:lnTo>
                  <a:pt x="4589" y="16443"/>
                </a:lnTo>
                <a:lnTo>
                  <a:pt x="4600" y="16455"/>
                </a:lnTo>
                <a:lnTo>
                  <a:pt x="4614" y="16465"/>
                </a:lnTo>
                <a:lnTo>
                  <a:pt x="4628" y="16475"/>
                </a:lnTo>
                <a:lnTo>
                  <a:pt x="4645" y="16486"/>
                </a:lnTo>
                <a:lnTo>
                  <a:pt x="4663" y="16495"/>
                </a:lnTo>
                <a:lnTo>
                  <a:pt x="4683" y="16504"/>
                </a:lnTo>
                <a:lnTo>
                  <a:pt x="4702" y="16509"/>
                </a:lnTo>
                <a:lnTo>
                  <a:pt x="4721" y="16515"/>
                </a:lnTo>
                <a:lnTo>
                  <a:pt x="4739" y="16520"/>
                </a:lnTo>
                <a:lnTo>
                  <a:pt x="4758" y="16523"/>
                </a:lnTo>
                <a:lnTo>
                  <a:pt x="4775" y="16526"/>
                </a:lnTo>
                <a:lnTo>
                  <a:pt x="4793" y="16529"/>
                </a:lnTo>
                <a:lnTo>
                  <a:pt x="4811" y="16531"/>
                </a:lnTo>
                <a:lnTo>
                  <a:pt x="4828" y="16532"/>
                </a:lnTo>
                <a:lnTo>
                  <a:pt x="4845" y="16533"/>
                </a:lnTo>
                <a:lnTo>
                  <a:pt x="4861" y="16533"/>
                </a:lnTo>
                <a:lnTo>
                  <a:pt x="4878" y="16533"/>
                </a:lnTo>
                <a:lnTo>
                  <a:pt x="4893" y="16532"/>
                </a:lnTo>
                <a:lnTo>
                  <a:pt x="4909" y="16530"/>
                </a:lnTo>
                <a:lnTo>
                  <a:pt x="4924" y="16528"/>
                </a:lnTo>
                <a:lnTo>
                  <a:pt x="4940" y="16525"/>
                </a:lnTo>
                <a:lnTo>
                  <a:pt x="4954" y="16522"/>
                </a:lnTo>
                <a:lnTo>
                  <a:pt x="4970" y="16518"/>
                </a:lnTo>
                <a:lnTo>
                  <a:pt x="4983" y="16514"/>
                </a:lnTo>
                <a:lnTo>
                  <a:pt x="4998" y="16508"/>
                </a:lnTo>
                <a:lnTo>
                  <a:pt x="5011" y="16502"/>
                </a:lnTo>
                <a:lnTo>
                  <a:pt x="5025" y="16496"/>
                </a:lnTo>
                <a:lnTo>
                  <a:pt x="5038" y="16489"/>
                </a:lnTo>
                <a:lnTo>
                  <a:pt x="5052" y="16481"/>
                </a:lnTo>
                <a:lnTo>
                  <a:pt x="5064" y="16473"/>
                </a:lnTo>
                <a:lnTo>
                  <a:pt x="5077" y="16464"/>
                </a:lnTo>
                <a:lnTo>
                  <a:pt x="5089" y="16455"/>
                </a:lnTo>
                <a:lnTo>
                  <a:pt x="5100" y="16445"/>
                </a:lnTo>
                <a:lnTo>
                  <a:pt x="5112" y="16434"/>
                </a:lnTo>
                <a:lnTo>
                  <a:pt x="5123" y="16424"/>
                </a:lnTo>
                <a:lnTo>
                  <a:pt x="5135" y="16411"/>
                </a:lnTo>
                <a:lnTo>
                  <a:pt x="5145" y="16399"/>
                </a:lnTo>
                <a:lnTo>
                  <a:pt x="5156" y="16386"/>
                </a:lnTo>
                <a:lnTo>
                  <a:pt x="5162" y="16374"/>
                </a:lnTo>
                <a:lnTo>
                  <a:pt x="5167" y="16362"/>
                </a:lnTo>
                <a:lnTo>
                  <a:pt x="5171" y="16351"/>
                </a:lnTo>
                <a:lnTo>
                  <a:pt x="5174" y="16340"/>
                </a:lnTo>
                <a:lnTo>
                  <a:pt x="5177" y="16328"/>
                </a:lnTo>
                <a:lnTo>
                  <a:pt x="5180" y="16317"/>
                </a:lnTo>
                <a:lnTo>
                  <a:pt x="5181" y="16306"/>
                </a:lnTo>
                <a:lnTo>
                  <a:pt x="5182" y="16294"/>
                </a:lnTo>
                <a:lnTo>
                  <a:pt x="5183" y="16284"/>
                </a:lnTo>
                <a:lnTo>
                  <a:pt x="5182" y="16272"/>
                </a:lnTo>
                <a:lnTo>
                  <a:pt x="5182" y="16261"/>
                </a:lnTo>
                <a:lnTo>
                  <a:pt x="5180" y="16251"/>
                </a:lnTo>
                <a:lnTo>
                  <a:pt x="5178" y="16240"/>
                </a:lnTo>
                <a:lnTo>
                  <a:pt x="5175" y="16230"/>
                </a:lnTo>
                <a:lnTo>
                  <a:pt x="5172" y="16219"/>
                </a:lnTo>
                <a:lnTo>
                  <a:pt x="5168" y="16208"/>
                </a:lnTo>
                <a:lnTo>
                  <a:pt x="5164" y="16198"/>
                </a:lnTo>
                <a:lnTo>
                  <a:pt x="5160" y="16189"/>
                </a:lnTo>
                <a:lnTo>
                  <a:pt x="5157" y="16178"/>
                </a:lnTo>
                <a:lnTo>
                  <a:pt x="5155" y="16168"/>
                </a:lnTo>
                <a:lnTo>
                  <a:pt x="5153" y="16159"/>
                </a:lnTo>
                <a:lnTo>
                  <a:pt x="5153" y="16148"/>
                </a:lnTo>
                <a:lnTo>
                  <a:pt x="5152" y="16139"/>
                </a:lnTo>
                <a:lnTo>
                  <a:pt x="5153" y="16129"/>
                </a:lnTo>
                <a:lnTo>
                  <a:pt x="5154" y="16119"/>
                </a:lnTo>
                <a:lnTo>
                  <a:pt x="5155" y="16110"/>
                </a:lnTo>
                <a:lnTo>
                  <a:pt x="5158" y="16101"/>
                </a:lnTo>
                <a:lnTo>
                  <a:pt x="5162" y="16091"/>
                </a:lnTo>
                <a:lnTo>
                  <a:pt x="5165" y="16082"/>
                </a:lnTo>
                <a:lnTo>
                  <a:pt x="5169" y="16073"/>
                </a:lnTo>
                <a:lnTo>
                  <a:pt x="5174" y="16063"/>
                </a:lnTo>
                <a:lnTo>
                  <a:pt x="5179" y="16055"/>
                </a:lnTo>
                <a:lnTo>
                  <a:pt x="5197" y="16061"/>
                </a:lnTo>
                <a:lnTo>
                  <a:pt x="5214" y="16069"/>
                </a:lnTo>
                <a:lnTo>
                  <a:pt x="5231" y="16078"/>
                </a:lnTo>
                <a:lnTo>
                  <a:pt x="5247" y="16087"/>
                </a:lnTo>
                <a:lnTo>
                  <a:pt x="5264" y="16099"/>
                </a:lnTo>
                <a:lnTo>
                  <a:pt x="5280" y="16110"/>
                </a:lnTo>
                <a:lnTo>
                  <a:pt x="5295" y="16123"/>
                </a:lnTo>
                <a:lnTo>
                  <a:pt x="5310" y="16138"/>
                </a:lnTo>
                <a:lnTo>
                  <a:pt x="5317" y="16145"/>
                </a:lnTo>
                <a:lnTo>
                  <a:pt x="5325" y="16150"/>
                </a:lnTo>
                <a:lnTo>
                  <a:pt x="5334" y="16156"/>
                </a:lnTo>
                <a:lnTo>
                  <a:pt x="5343" y="16161"/>
                </a:lnTo>
                <a:lnTo>
                  <a:pt x="5352" y="16164"/>
                </a:lnTo>
                <a:lnTo>
                  <a:pt x="5362" y="16167"/>
                </a:lnTo>
                <a:lnTo>
                  <a:pt x="5373" y="16169"/>
                </a:lnTo>
                <a:lnTo>
                  <a:pt x="5384" y="16170"/>
                </a:lnTo>
                <a:lnTo>
                  <a:pt x="5394" y="16171"/>
                </a:lnTo>
                <a:lnTo>
                  <a:pt x="5407" y="16170"/>
                </a:lnTo>
                <a:lnTo>
                  <a:pt x="5419" y="16169"/>
                </a:lnTo>
                <a:lnTo>
                  <a:pt x="5432" y="16167"/>
                </a:lnTo>
                <a:lnTo>
                  <a:pt x="5445" y="16164"/>
                </a:lnTo>
                <a:lnTo>
                  <a:pt x="5459" y="16160"/>
                </a:lnTo>
                <a:lnTo>
                  <a:pt x="5472" y="16155"/>
                </a:lnTo>
                <a:lnTo>
                  <a:pt x="5488" y="16149"/>
                </a:lnTo>
                <a:lnTo>
                  <a:pt x="5499" y="16146"/>
                </a:lnTo>
                <a:lnTo>
                  <a:pt x="5509" y="16143"/>
                </a:lnTo>
                <a:lnTo>
                  <a:pt x="5520" y="16139"/>
                </a:lnTo>
                <a:lnTo>
                  <a:pt x="5530" y="16135"/>
                </a:lnTo>
                <a:lnTo>
                  <a:pt x="5539" y="16130"/>
                </a:lnTo>
                <a:lnTo>
                  <a:pt x="5548" y="16125"/>
                </a:lnTo>
                <a:lnTo>
                  <a:pt x="5556" y="16119"/>
                </a:lnTo>
                <a:lnTo>
                  <a:pt x="5564" y="16114"/>
                </a:lnTo>
                <a:lnTo>
                  <a:pt x="5571" y="16108"/>
                </a:lnTo>
                <a:lnTo>
                  <a:pt x="5578" y="16102"/>
                </a:lnTo>
                <a:lnTo>
                  <a:pt x="5584" y="16094"/>
                </a:lnTo>
                <a:lnTo>
                  <a:pt x="5589" y="16087"/>
                </a:lnTo>
                <a:lnTo>
                  <a:pt x="5594" y="16080"/>
                </a:lnTo>
                <a:lnTo>
                  <a:pt x="5598" y="16072"/>
                </a:lnTo>
                <a:lnTo>
                  <a:pt x="5603" y="16063"/>
                </a:lnTo>
                <a:lnTo>
                  <a:pt x="5606" y="16055"/>
                </a:lnTo>
                <a:lnTo>
                  <a:pt x="5617" y="16020"/>
                </a:lnTo>
                <a:lnTo>
                  <a:pt x="5629" y="15984"/>
                </a:lnTo>
                <a:lnTo>
                  <a:pt x="5641" y="15948"/>
                </a:lnTo>
                <a:lnTo>
                  <a:pt x="5652" y="15913"/>
                </a:lnTo>
                <a:lnTo>
                  <a:pt x="5670" y="15892"/>
                </a:lnTo>
                <a:lnTo>
                  <a:pt x="5685" y="15870"/>
                </a:lnTo>
                <a:lnTo>
                  <a:pt x="5699" y="15846"/>
                </a:lnTo>
                <a:lnTo>
                  <a:pt x="5712" y="15821"/>
                </a:lnTo>
                <a:lnTo>
                  <a:pt x="5723" y="15795"/>
                </a:lnTo>
                <a:lnTo>
                  <a:pt x="5733" y="15769"/>
                </a:lnTo>
                <a:lnTo>
                  <a:pt x="5740" y="15741"/>
                </a:lnTo>
                <a:lnTo>
                  <a:pt x="5747" y="15712"/>
                </a:lnTo>
                <a:lnTo>
                  <a:pt x="5753" y="15681"/>
                </a:lnTo>
                <a:lnTo>
                  <a:pt x="5756" y="15650"/>
                </a:lnTo>
                <a:lnTo>
                  <a:pt x="5759" y="15618"/>
                </a:lnTo>
                <a:lnTo>
                  <a:pt x="5759" y="15585"/>
                </a:lnTo>
                <a:lnTo>
                  <a:pt x="5759" y="15550"/>
                </a:lnTo>
                <a:lnTo>
                  <a:pt x="5756" y="15515"/>
                </a:lnTo>
                <a:lnTo>
                  <a:pt x="5753" y="15478"/>
                </a:lnTo>
                <a:lnTo>
                  <a:pt x="5747" y="15440"/>
                </a:lnTo>
                <a:lnTo>
                  <a:pt x="5746" y="15411"/>
                </a:lnTo>
                <a:lnTo>
                  <a:pt x="5744" y="15384"/>
                </a:lnTo>
                <a:lnTo>
                  <a:pt x="5740" y="15359"/>
                </a:lnTo>
                <a:lnTo>
                  <a:pt x="5734" y="15334"/>
                </a:lnTo>
                <a:lnTo>
                  <a:pt x="5727" y="15311"/>
                </a:lnTo>
                <a:lnTo>
                  <a:pt x="5717" y="15289"/>
                </a:lnTo>
                <a:lnTo>
                  <a:pt x="5712" y="15279"/>
                </a:lnTo>
                <a:lnTo>
                  <a:pt x="5706" y="15269"/>
                </a:lnTo>
                <a:lnTo>
                  <a:pt x="5701" y="15260"/>
                </a:lnTo>
                <a:lnTo>
                  <a:pt x="5694" y="15251"/>
                </a:lnTo>
                <a:lnTo>
                  <a:pt x="5687" y="15243"/>
                </a:lnTo>
                <a:lnTo>
                  <a:pt x="5680" y="15234"/>
                </a:lnTo>
                <a:lnTo>
                  <a:pt x="5672" y="15226"/>
                </a:lnTo>
                <a:lnTo>
                  <a:pt x="5664" y="15219"/>
                </a:lnTo>
                <a:lnTo>
                  <a:pt x="5655" y="15212"/>
                </a:lnTo>
                <a:lnTo>
                  <a:pt x="5647" y="15204"/>
                </a:lnTo>
                <a:lnTo>
                  <a:pt x="5638" y="15198"/>
                </a:lnTo>
                <a:lnTo>
                  <a:pt x="5627" y="15192"/>
                </a:lnTo>
                <a:lnTo>
                  <a:pt x="5607" y="15180"/>
                </a:lnTo>
                <a:lnTo>
                  <a:pt x="5584" y="15171"/>
                </a:lnTo>
                <a:lnTo>
                  <a:pt x="5560" y="15163"/>
                </a:lnTo>
                <a:lnTo>
                  <a:pt x="5534" y="15157"/>
                </a:lnTo>
                <a:lnTo>
                  <a:pt x="5529" y="15127"/>
                </a:lnTo>
                <a:lnTo>
                  <a:pt x="5524" y="15096"/>
                </a:lnTo>
                <a:lnTo>
                  <a:pt x="5520" y="15065"/>
                </a:lnTo>
                <a:lnTo>
                  <a:pt x="5517" y="15032"/>
                </a:lnTo>
                <a:lnTo>
                  <a:pt x="5515" y="14999"/>
                </a:lnTo>
                <a:lnTo>
                  <a:pt x="5512" y="14965"/>
                </a:lnTo>
                <a:lnTo>
                  <a:pt x="5511" y="14931"/>
                </a:lnTo>
                <a:lnTo>
                  <a:pt x="5510" y="14896"/>
                </a:lnTo>
                <a:lnTo>
                  <a:pt x="5510" y="14861"/>
                </a:lnTo>
                <a:lnTo>
                  <a:pt x="5507" y="14827"/>
                </a:lnTo>
                <a:lnTo>
                  <a:pt x="5504" y="14793"/>
                </a:lnTo>
                <a:lnTo>
                  <a:pt x="5499" y="14760"/>
                </a:lnTo>
                <a:lnTo>
                  <a:pt x="5492" y="14728"/>
                </a:lnTo>
                <a:lnTo>
                  <a:pt x="5484" y="14697"/>
                </a:lnTo>
                <a:lnTo>
                  <a:pt x="5474" y="14666"/>
                </a:lnTo>
                <a:lnTo>
                  <a:pt x="5464" y="14636"/>
                </a:lnTo>
                <a:lnTo>
                  <a:pt x="5493" y="14613"/>
                </a:lnTo>
                <a:lnTo>
                  <a:pt x="5523" y="14592"/>
                </a:lnTo>
                <a:lnTo>
                  <a:pt x="5552" y="14572"/>
                </a:lnTo>
                <a:lnTo>
                  <a:pt x="5582" y="14553"/>
                </a:lnTo>
                <a:lnTo>
                  <a:pt x="5611" y="14537"/>
                </a:lnTo>
                <a:lnTo>
                  <a:pt x="5641" y="14521"/>
                </a:lnTo>
                <a:lnTo>
                  <a:pt x="5671" y="14507"/>
                </a:lnTo>
                <a:lnTo>
                  <a:pt x="5700" y="14494"/>
                </a:lnTo>
                <a:lnTo>
                  <a:pt x="5730" y="14482"/>
                </a:lnTo>
                <a:lnTo>
                  <a:pt x="5759" y="14469"/>
                </a:lnTo>
                <a:lnTo>
                  <a:pt x="5789" y="14455"/>
                </a:lnTo>
                <a:lnTo>
                  <a:pt x="5818" y="14440"/>
                </a:lnTo>
                <a:lnTo>
                  <a:pt x="5848" y="14426"/>
                </a:lnTo>
                <a:lnTo>
                  <a:pt x="5877" y="14410"/>
                </a:lnTo>
                <a:lnTo>
                  <a:pt x="5907" y="14393"/>
                </a:lnTo>
                <a:lnTo>
                  <a:pt x="5937" y="14376"/>
                </a:lnTo>
                <a:lnTo>
                  <a:pt x="5937" y="14305"/>
                </a:lnTo>
                <a:close/>
                <a:moveTo>
                  <a:pt x="1490" y="5579"/>
                </a:moveTo>
                <a:lnTo>
                  <a:pt x="1467" y="5544"/>
                </a:lnTo>
                <a:lnTo>
                  <a:pt x="1444" y="5507"/>
                </a:lnTo>
                <a:lnTo>
                  <a:pt x="1421" y="5471"/>
                </a:lnTo>
                <a:lnTo>
                  <a:pt x="1401" y="5435"/>
                </a:lnTo>
                <a:lnTo>
                  <a:pt x="1380" y="5399"/>
                </a:lnTo>
                <a:lnTo>
                  <a:pt x="1359" y="5361"/>
                </a:lnTo>
                <a:lnTo>
                  <a:pt x="1340" y="5324"/>
                </a:lnTo>
                <a:lnTo>
                  <a:pt x="1321" y="5287"/>
                </a:lnTo>
                <a:lnTo>
                  <a:pt x="1303" y="5249"/>
                </a:lnTo>
                <a:lnTo>
                  <a:pt x="1286" y="5210"/>
                </a:lnTo>
                <a:lnTo>
                  <a:pt x="1268" y="5172"/>
                </a:lnTo>
                <a:lnTo>
                  <a:pt x="1253" y="5134"/>
                </a:lnTo>
                <a:lnTo>
                  <a:pt x="1237" y="5094"/>
                </a:lnTo>
                <a:lnTo>
                  <a:pt x="1222" y="5055"/>
                </a:lnTo>
                <a:lnTo>
                  <a:pt x="1208" y="5016"/>
                </a:lnTo>
                <a:lnTo>
                  <a:pt x="1194" y="4976"/>
                </a:lnTo>
                <a:lnTo>
                  <a:pt x="1167" y="4897"/>
                </a:lnTo>
                <a:lnTo>
                  <a:pt x="1137" y="4817"/>
                </a:lnTo>
                <a:lnTo>
                  <a:pt x="1106" y="4738"/>
                </a:lnTo>
                <a:lnTo>
                  <a:pt x="1073" y="4660"/>
                </a:lnTo>
                <a:lnTo>
                  <a:pt x="1038" y="4582"/>
                </a:lnTo>
                <a:lnTo>
                  <a:pt x="1001" y="4503"/>
                </a:lnTo>
                <a:lnTo>
                  <a:pt x="963" y="4427"/>
                </a:lnTo>
                <a:lnTo>
                  <a:pt x="923" y="4349"/>
                </a:lnTo>
                <a:lnTo>
                  <a:pt x="916" y="4335"/>
                </a:lnTo>
                <a:lnTo>
                  <a:pt x="912" y="4320"/>
                </a:lnTo>
                <a:lnTo>
                  <a:pt x="909" y="4307"/>
                </a:lnTo>
                <a:lnTo>
                  <a:pt x="906" y="4292"/>
                </a:lnTo>
                <a:lnTo>
                  <a:pt x="904" y="4279"/>
                </a:lnTo>
                <a:lnTo>
                  <a:pt x="903" y="4265"/>
                </a:lnTo>
                <a:lnTo>
                  <a:pt x="904" y="4253"/>
                </a:lnTo>
                <a:lnTo>
                  <a:pt x="905" y="4241"/>
                </a:lnTo>
                <a:lnTo>
                  <a:pt x="906" y="4228"/>
                </a:lnTo>
                <a:lnTo>
                  <a:pt x="909" y="4216"/>
                </a:lnTo>
                <a:lnTo>
                  <a:pt x="913" y="4203"/>
                </a:lnTo>
                <a:lnTo>
                  <a:pt x="917" y="4192"/>
                </a:lnTo>
                <a:lnTo>
                  <a:pt x="924" y="4181"/>
                </a:lnTo>
                <a:lnTo>
                  <a:pt x="930" y="4170"/>
                </a:lnTo>
                <a:lnTo>
                  <a:pt x="937" y="4159"/>
                </a:lnTo>
                <a:lnTo>
                  <a:pt x="946" y="4148"/>
                </a:lnTo>
                <a:lnTo>
                  <a:pt x="964" y="4128"/>
                </a:lnTo>
                <a:lnTo>
                  <a:pt x="983" y="4108"/>
                </a:lnTo>
                <a:lnTo>
                  <a:pt x="1002" y="4088"/>
                </a:lnTo>
                <a:lnTo>
                  <a:pt x="1023" y="4069"/>
                </a:lnTo>
                <a:lnTo>
                  <a:pt x="1044" y="4050"/>
                </a:lnTo>
                <a:lnTo>
                  <a:pt x="1065" y="4031"/>
                </a:lnTo>
                <a:lnTo>
                  <a:pt x="1088" y="4013"/>
                </a:lnTo>
                <a:lnTo>
                  <a:pt x="1111" y="3995"/>
                </a:lnTo>
                <a:lnTo>
                  <a:pt x="1123" y="3989"/>
                </a:lnTo>
                <a:lnTo>
                  <a:pt x="1135" y="3985"/>
                </a:lnTo>
                <a:lnTo>
                  <a:pt x="1147" y="3981"/>
                </a:lnTo>
                <a:lnTo>
                  <a:pt x="1159" y="3977"/>
                </a:lnTo>
                <a:lnTo>
                  <a:pt x="1171" y="3975"/>
                </a:lnTo>
                <a:lnTo>
                  <a:pt x="1182" y="3972"/>
                </a:lnTo>
                <a:lnTo>
                  <a:pt x="1194" y="3971"/>
                </a:lnTo>
                <a:lnTo>
                  <a:pt x="1206" y="3971"/>
                </a:lnTo>
                <a:lnTo>
                  <a:pt x="1224" y="3970"/>
                </a:lnTo>
                <a:lnTo>
                  <a:pt x="1241" y="3969"/>
                </a:lnTo>
                <a:lnTo>
                  <a:pt x="1259" y="3967"/>
                </a:lnTo>
                <a:lnTo>
                  <a:pt x="1277" y="3965"/>
                </a:lnTo>
                <a:lnTo>
                  <a:pt x="1295" y="3962"/>
                </a:lnTo>
                <a:lnTo>
                  <a:pt x="1313" y="3958"/>
                </a:lnTo>
                <a:lnTo>
                  <a:pt x="1330" y="3953"/>
                </a:lnTo>
                <a:lnTo>
                  <a:pt x="1348" y="3948"/>
                </a:lnTo>
                <a:lnTo>
                  <a:pt x="1354" y="3961"/>
                </a:lnTo>
                <a:lnTo>
                  <a:pt x="1361" y="3977"/>
                </a:lnTo>
                <a:lnTo>
                  <a:pt x="1369" y="3996"/>
                </a:lnTo>
                <a:lnTo>
                  <a:pt x="1378" y="4018"/>
                </a:lnTo>
                <a:lnTo>
                  <a:pt x="1386" y="4044"/>
                </a:lnTo>
                <a:lnTo>
                  <a:pt x="1397" y="4072"/>
                </a:lnTo>
                <a:lnTo>
                  <a:pt x="1407" y="4103"/>
                </a:lnTo>
                <a:lnTo>
                  <a:pt x="1419" y="4137"/>
                </a:lnTo>
                <a:lnTo>
                  <a:pt x="1411" y="4166"/>
                </a:lnTo>
                <a:lnTo>
                  <a:pt x="1404" y="4195"/>
                </a:lnTo>
                <a:lnTo>
                  <a:pt x="1398" y="4225"/>
                </a:lnTo>
                <a:lnTo>
                  <a:pt x="1394" y="4253"/>
                </a:lnTo>
                <a:lnTo>
                  <a:pt x="1390" y="4282"/>
                </a:lnTo>
                <a:lnTo>
                  <a:pt x="1389" y="4311"/>
                </a:lnTo>
                <a:lnTo>
                  <a:pt x="1388" y="4339"/>
                </a:lnTo>
                <a:lnTo>
                  <a:pt x="1389" y="4367"/>
                </a:lnTo>
                <a:lnTo>
                  <a:pt x="1391" y="4395"/>
                </a:lnTo>
                <a:lnTo>
                  <a:pt x="1395" y="4423"/>
                </a:lnTo>
                <a:lnTo>
                  <a:pt x="1400" y="4451"/>
                </a:lnTo>
                <a:lnTo>
                  <a:pt x="1406" y="4478"/>
                </a:lnTo>
                <a:lnTo>
                  <a:pt x="1413" y="4505"/>
                </a:lnTo>
                <a:lnTo>
                  <a:pt x="1421" y="4532"/>
                </a:lnTo>
                <a:lnTo>
                  <a:pt x="1432" y="4559"/>
                </a:lnTo>
                <a:lnTo>
                  <a:pt x="1442" y="4586"/>
                </a:lnTo>
                <a:lnTo>
                  <a:pt x="1454" y="4613"/>
                </a:lnTo>
                <a:lnTo>
                  <a:pt x="1464" y="4640"/>
                </a:lnTo>
                <a:lnTo>
                  <a:pt x="1473" y="4667"/>
                </a:lnTo>
                <a:lnTo>
                  <a:pt x="1480" y="4695"/>
                </a:lnTo>
                <a:lnTo>
                  <a:pt x="1488" y="4724"/>
                </a:lnTo>
                <a:lnTo>
                  <a:pt x="1494" y="4752"/>
                </a:lnTo>
                <a:lnTo>
                  <a:pt x="1498" y="4781"/>
                </a:lnTo>
                <a:lnTo>
                  <a:pt x="1501" y="4811"/>
                </a:lnTo>
                <a:lnTo>
                  <a:pt x="1504" y="4841"/>
                </a:lnTo>
                <a:lnTo>
                  <a:pt x="1505" y="4871"/>
                </a:lnTo>
                <a:lnTo>
                  <a:pt x="1505" y="4901"/>
                </a:lnTo>
                <a:lnTo>
                  <a:pt x="1504" y="4932"/>
                </a:lnTo>
                <a:lnTo>
                  <a:pt x="1502" y="4963"/>
                </a:lnTo>
                <a:lnTo>
                  <a:pt x="1499" y="4995"/>
                </a:lnTo>
                <a:lnTo>
                  <a:pt x="1495" y="5026"/>
                </a:lnTo>
                <a:lnTo>
                  <a:pt x="1490" y="5059"/>
                </a:lnTo>
                <a:lnTo>
                  <a:pt x="1442" y="5461"/>
                </a:lnTo>
                <a:lnTo>
                  <a:pt x="1561" y="5555"/>
                </a:lnTo>
                <a:lnTo>
                  <a:pt x="1550" y="5566"/>
                </a:lnTo>
                <a:lnTo>
                  <a:pt x="1538" y="5575"/>
                </a:lnTo>
                <a:lnTo>
                  <a:pt x="1529" y="5581"/>
                </a:lnTo>
                <a:lnTo>
                  <a:pt x="1520" y="5585"/>
                </a:lnTo>
                <a:lnTo>
                  <a:pt x="1515" y="5586"/>
                </a:lnTo>
                <a:lnTo>
                  <a:pt x="1510" y="5587"/>
                </a:lnTo>
                <a:lnTo>
                  <a:pt x="1507" y="5587"/>
                </a:lnTo>
                <a:lnTo>
                  <a:pt x="1503" y="5586"/>
                </a:lnTo>
                <a:lnTo>
                  <a:pt x="1499" y="5586"/>
                </a:lnTo>
                <a:lnTo>
                  <a:pt x="1496" y="5584"/>
                </a:lnTo>
                <a:lnTo>
                  <a:pt x="1493" y="5582"/>
                </a:lnTo>
                <a:lnTo>
                  <a:pt x="1490" y="5579"/>
                </a:lnTo>
                <a:close/>
                <a:moveTo>
                  <a:pt x="3973" y="5343"/>
                </a:moveTo>
                <a:lnTo>
                  <a:pt x="3968" y="5289"/>
                </a:lnTo>
                <a:lnTo>
                  <a:pt x="3964" y="5235"/>
                </a:lnTo>
                <a:lnTo>
                  <a:pt x="3961" y="5181"/>
                </a:lnTo>
                <a:lnTo>
                  <a:pt x="3959" y="5126"/>
                </a:lnTo>
                <a:lnTo>
                  <a:pt x="3958" y="5072"/>
                </a:lnTo>
                <a:lnTo>
                  <a:pt x="3958" y="5017"/>
                </a:lnTo>
                <a:lnTo>
                  <a:pt x="3959" y="4961"/>
                </a:lnTo>
                <a:lnTo>
                  <a:pt x="3962" y="4905"/>
                </a:lnTo>
                <a:lnTo>
                  <a:pt x="3963" y="4877"/>
                </a:lnTo>
                <a:lnTo>
                  <a:pt x="3966" y="4849"/>
                </a:lnTo>
                <a:lnTo>
                  <a:pt x="3969" y="4822"/>
                </a:lnTo>
                <a:lnTo>
                  <a:pt x="3972" y="4795"/>
                </a:lnTo>
                <a:lnTo>
                  <a:pt x="3977" y="4768"/>
                </a:lnTo>
                <a:lnTo>
                  <a:pt x="3982" y="4741"/>
                </a:lnTo>
                <a:lnTo>
                  <a:pt x="3988" y="4716"/>
                </a:lnTo>
                <a:lnTo>
                  <a:pt x="3994" y="4690"/>
                </a:lnTo>
                <a:lnTo>
                  <a:pt x="4001" y="4664"/>
                </a:lnTo>
                <a:lnTo>
                  <a:pt x="4008" y="4638"/>
                </a:lnTo>
                <a:lnTo>
                  <a:pt x="4017" y="4613"/>
                </a:lnTo>
                <a:lnTo>
                  <a:pt x="4026" y="4588"/>
                </a:lnTo>
                <a:lnTo>
                  <a:pt x="4035" y="4563"/>
                </a:lnTo>
                <a:lnTo>
                  <a:pt x="4046" y="4540"/>
                </a:lnTo>
                <a:lnTo>
                  <a:pt x="4056" y="4515"/>
                </a:lnTo>
                <a:lnTo>
                  <a:pt x="4068" y="4491"/>
                </a:lnTo>
                <a:lnTo>
                  <a:pt x="4065" y="4465"/>
                </a:lnTo>
                <a:lnTo>
                  <a:pt x="4064" y="4438"/>
                </a:lnTo>
                <a:lnTo>
                  <a:pt x="4064" y="4411"/>
                </a:lnTo>
                <a:lnTo>
                  <a:pt x="4065" y="4385"/>
                </a:lnTo>
                <a:lnTo>
                  <a:pt x="4067" y="4359"/>
                </a:lnTo>
                <a:lnTo>
                  <a:pt x="4070" y="4332"/>
                </a:lnTo>
                <a:lnTo>
                  <a:pt x="4075" y="4305"/>
                </a:lnTo>
                <a:lnTo>
                  <a:pt x="4080" y="4279"/>
                </a:lnTo>
                <a:lnTo>
                  <a:pt x="4086" y="4252"/>
                </a:lnTo>
                <a:lnTo>
                  <a:pt x="4094" y="4225"/>
                </a:lnTo>
                <a:lnTo>
                  <a:pt x="4103" y="4199"/>
                </a:lnTo>
                <a:lnTo>
                  <a:pt x="4112" y="4172"/>
                </a:lnTo>
                <a:lnTo>
                  <a:pt x="4123" y="4145"/>
                </a:lnTo>
                <a:lnTo>
                  <a:pt x="4136" y="4118"/>
                </a:lnTo>
                <a:lnTo>
                  <a:pt x="4148" y="4093"/>
                </a:lnTo>
                <a:lnTo>
                  <a:pt x="4163" y="4066"/>
                </a:lnTo>
                <a:lnTo>
                  <a:pt x="4180" y="4073"/>
                </a:lnTo>
                <a:lnTo>
                  <a:pt x="4196" y="4080"/>
                </a:lnTo>
                <a:lnTo>
                  <a:pt x="4211" y="4090"/>
                </a:lnTo>
                <a:lnTo>
                  <a:pt x="4225" y="4101"/>
                </a:lnTo>
                <a:lnTo>
                  <a:pt x="4237" y="4114"/>
                </a:lnTo>
                <a:lnTo>
                  <a:pt x="4249" y="4128"/>
                </a:lnTo>
                <a:lnTo>
                  <a:pt x="4260" y="4143"/>
                </a:lnTo>
                <a:lnTo>
                  <a:pt x="4269" y="4160"/>
                </a:lnTo>
                <a:lnTo>
                  <a:pt x="4273" y="4169"/>
                </a:lnTo>
                <a:lnTo>
                  <a:pt x="4279" y="4177"/>
                </a:lnTo>
                <a:lnTo>
                  <a:pt x="4285" y="4185"/>
                </a:lnTo>
                <a:lnTo>
                  <a:pt x="4290" y="4191"/>
                </a:lnTo>
                <a:lnTo>
                  <a:pt x="4297" y="4198"/>
                </a:lnTo>
                <a:lnTo>
                  <a:pt x="4303" y="4203"/>
                </a:lnTo>
                <a:lnTo>
                  <a:pt x="4312" y="4208"/>
                </a:lnTo>
                <a:lnTo>
                  <a:pt x="4319" y="4214"/>
                </a:lnTo>
                <a:lnTo>
                  <a:pt x="4327" y="4218"/>
                </a:lnTo>
                <a:lnTo>
                  <a:pt x="4336" y="4221"/>
                </a:lnTo>
                <a:lnTo>
                  <a:pt x="4346" y="4224"/>
                </a:lnTo>
                <a:lnTo>
                  <a:pt x="4355" y="4227"/>
                </a:lnTo>
                <a:lnTo>
                  <a:pt x="4365" y="4229"/>
                </a:lnTo>
                <a:lnTo>
                  <a:pt x="4376" y="4230"/>
                </a:lnTo>
                <a:lnTo>
                  <a:pt x="4387" y="4231"/>
                </a:lnTo>
                <a:lnTo>
                  <a:pt x="4399" y="4231"/>
                </a:lnTo>
                <a:lnTo>
                  <a:pt x="4411" y="4254"/>
                </a:lnTo>
                <a:lnTo>
                  <a:pt x="4423" y="4277"/>
                </a:lnTo>
                <a:lnTo>
                  <a:pt x="4437" y="4298"/>
                </a:lnTo>
                <a:lnTo>
                  <a:pt x="4450" y="4319"/>
                </a:lnTo>
                <a:lnTo>
                  <a:pt x="4465" y="4339"/>
                </a:lnTo>
                <a:lnTo>
                  <a:pt x="4480" y="4359"/>
                </a:lnTo>
                <a:lnTo>
                  <a:pt x="4496" y="4376"/>
                </a:lnTo>
                <a:lnTo>
                  <a:pt x="4511" y="4394"/>
                </a:lnTo>
                <a:lnTo>
                  <a:pt x="4528" y="4410"/>
                </a:lnTo>
                <a:lnTo>
                  <a:pt x="4545" y="4426"/>
                </a:lnTo>
                <a:lnTo>
                  <a:pt x="4563" y="4441"/>
                </a:lnTo>
                <a:lnTo>
                  <a:pt x="4581" y="4455"/>
                </a:lnTo>
                <a:lnTo>
                  <a:pt x="4599" y="4468"/>
                </a:lnTo>
                <a:lnTo>
                  <a:pt x="4619" y="4481"/>
                </a:lnTo>
                <a:lnTo>
                  <a:pt x="4639" y="4492"/>
                </a:lnTo>
                <a:lnTo>
                  <a:pt x="4659" y="4503"/>
                </a:lnTo>
                <a:lnTo>
                  <a:pt x="4679" y="4514"/>
                </a:lnTo>
                <a:lnTo>
                  <a:pt x="4699" y="4525"/>
                </a:lnTo>
                <a:lnTo>
                  <a:pt x="4717" y="4538"/>
                </a:lnTo>
                <a:lnTo>
                  <a:pt x="4735" y="4551"/>
                </a:lnTo>
                <a:lnTo>
                  <a:pt x="4752" y="4566"/>
                </a:lnTo>
                <a:lnTo>
                  <a:pt x="4767" y="4580"/>
                </a:lnTo>
                <a:lnTo>
                  <a:pt x="4782" y="4596"/>
                </a:lnTo>
                <a:lnTo>
                  <a:pt x="4795" y="4612"/>
                </a:lnTo>
                <a:lnTo>
                  <a:pt x="4809" y="4630"/>
                </a:lnTo>
                <a:lnTo>
                  <a:pt x="4820" y="4648"/>
                </a:lnTo>
                <a:lnTo>
                  <a:pt x="4831" y="4667"/>
                </a:lnTo>
                <a:lnTo>
                  <a:pt x="4841" y="4688"/>
                </a:lnTo>
                <a:lnTo>
                  <a:pt x="4850" y="4708"/>
                </a:lnTo>
                <a:lnTo>
                  <a:pt x="4858" y="4729"/>
                </a:lnTo>
                <a:lnTo>
                  <a:pt x="4865" y="4752"/>
                </a:lnTo>
                <a:lnTo>
                  <a:pt x="4872" y="4775"/>
                </a:lnTo>
                <a:lnTo>
                  <a:pt x="4843" y="4816"/>
                </a:lnTo>
                <a:lnTo>
                  <a:pt x="4813" y="4855"/>
                </a:lnTo>
                <a:lnTo>
                  <a:pt x="4782" y="4893"/>
                </a:lnTo>
                <a:lnTo>
                  <a:pt x="4751" y="4929"/>
                </a:lnTo>
                <a:lnTo>
                  <a:pt x="4720" y="4964"/>
                </a:lnTo>
                <a:lnTo>
                  <a:pt x="4688" y="4997"/>
                </a:lnTo>
                <a:lnTo>
                  <a:pt x="4656" y="5028"/>
                </a:lnTo>
                <a:lnTo>
                  <a:pt x="4624" y="5059"/>
                </a:lnTo>
                <a:lnTo>
                  <a:pt x="4591" y="5089"/>
                </a:lnTo>
                <a:lnTo>
                  <a:pt x="4559" y="5121"/>
                </a:lnTo>
                <a:lnTo>
                  <a:pt x="4528" y="5154"/>
                </a:lnTo>
                <a:lnTo>
                  <a:pt x="4497" y="5189"/>
                </a:lnTo>
                <a:lnTo>
                  <a:pt x="4466" y="5225"/>
                </a:lnTo>
                <a:lnTo>
                  <a:pt x="4435" y="5263"/>
                </a:lnTo>
                <a:lnTo>
                  <a:pt x="4405" y="5302"/>
                </a:lnTo>
                <a:lnTo>
                  <a:pt x="4376" y="5343"/>
                </a:lnTo>
                <a:lnTo>
                  <a:pt x="4347" y="5367"/>
                </a:lnTo>
                <a:lnTo>
                  <a:pt x="4319" y="5391"/>
                </a:lnTo>
                <a:lnTo>
                  <a:pt x="4292" y="5417"/>
                </a:lnTo>
                <a:lnTo>
                  <a:pt x="4266" y="5443"/>
                </a:lnTo>
                <a:lnTo>
                  <a:pt x="4241" y="5470"/>
                </a:lnTo>
                <a:lnTo>
                  <a:pt x="4218" y="5498"/>
                </a:lnTo>
                <a:lnTo>
                  <a:pt x="4196" y="5526"/>
                </a:lnTo>
                <a:lnTo>
                  <a:pt x="4174" y="5555"/>
                </a:lnTo>
                <a:lnTo>
                  <a:pt x="4164" y="5569"/>
                </a:lnTo>
                <a:lnTo>
                  <a:pt x="4153" y="5584"/>
                </a:lnTo>
                <a:lnTo>
                  <a:pt x="4141" y="5597"/>
                </a:lnTo>
                <a:lnTo>
                  <a:pt x="4129" y="5610"/>
                </a:lnTo>
                <a:lnTo>
                  <a:pt x="4117" y="5622"/>
                </a:lnTo>
                <a:lnTo>
                  <a:pt x="4104" y="5635"/>
                </a:lnTo>
                <a:lnTo>
                  <a:pt x="4090" y="5645"/>
                </a:lnTo>
                <a:lnTo>
                  <a:pt x="4077" y="5656"/>
                </a:lnTo>
                <a:lnTo>
                  <a:pt x="4062" y="5666"/>
                </a:lnTo>
                <a:lnTo>
                  <a:pt x="4048" y="5676"/>
                </a:lnTo>
                <a:lnTo>
                  <a:pt x="4032" y="5684"/>
                </a:lnTo>
                <a:lnTo>
                  <a:pt x="4017" y="5693"/>
                </a:lnTo>
                <a:lnTo>
                  <a:pt x="4001" y="5701"/>
                </a:lnTo>
                <a:lnTo>
                  <a:pt x="3985" y="5708"/>
                </a:lnTo>
                <a:lnTo>
                  <a:pt x="3967" y="5714"/>
                </a:lnTo>
                <a:lnTo>
                  <a:pt x="3949" y="5721"/>
                </a:lnTo>
                <a:lnTo>
                  <a:pt x="3928" y="5743"/>
                </a:lnTo>
                <a:lnTo>
                  <a:pt x="3907" y="5762"/>
                </a:lnTo>
                <a:lnTo>
                  <a:pt x="3888" y="5779"/>
                </a:lnTo>
                <a:lnTo>
                  <a:pt x="3873" y="5792"/>
                </a:lnTo>
                <a:lnTo>
                  <a:pt x="3859" y="5802"/>
                </a:lnTo>
                <a:lnTo>
                  <a:pt x="3848" y="5810"/>
                </a:lnTo>
                <a:lnTo>
                  <a:pt x="3839" y="5814"/>
                </a:lnTo>
                <a:lnTo>
                  <a:pt x="3831" y="5816"/>
                </a:lnTo>
                <a:lnTo>
                  <a:pt x="3826" y="5804"/>
                </a:lnTo>
                <a:lnTo>
                  <a:pt x="3821" y="5793"/>
                </a:lnTo>
                <a:lnTo>
                  <a:pt x="3817" y="5782"/>
                </a:lnTo>
                <a:lnTo>
                  <a:pt x="3814" y="5771"/>
                </a:lnTo>
                <a:lnTo>
                  <a:pt x="3811" y="5761"/>
                </a:lnTo>
                <a:lnTo>
                  <a:pt x="3810" y="5752"/>
                </a:lnTo>
                <a:lnTo>
                  <a:pt x="3809" y="5742"/>
                </a:lnTo>
                <a:lnTo>
                  <a:pt x="3808" y="5733"/>
                </a:lnTo>
                <a:lnTo>
                  <a:pt x="3809" y="5724"/>
                </a:lnTo>
                <a:lnTo>
                  <a:pt x="3810" y="5715"/>
                </a:lnTo>
                <a:lnTo>
                  <a:pt x="3811" y="5708"/>
                </a:lnTo>
                <a:lnTo>
                  <a:pt x="3814" y="5700"/>
                </a:lnTo>
                <a:lnTo>
                  <a:pt x="3817" y="5693"/>
                </a:lnTo>
                <a:lnTo>
                  <a:pt x="3821" y="5686"/>
                </a:lnTo>
                <a:lnTo>
                  <a:pt x="3826" y="5680"/>
                </a:lnTo>
                <a:lnTo>
                  <a:pt x="3831" y="5674"/>
                </a:lnTo>
                <a:lnTo>
                  <a:pt x="3855" y="5650"/>
                </a:lnTo>
                <a:lnTo>
                  <a:pt x="3879" y="5626"/>
                </a:lnTo>
                <a:lnTo>
                  <a:pt x="3903" y="5603"/>
                </a:lnTo>
                <a:lnTo>
                  <a:pt x="3926" y="5579"/>
                </a:lnTo>
                <a:lnTo>
                  <a:pt x="3938" y="5567"/>
                </a:lnTo>
                <a:lnTo>
                  <a:pt x="3948" y="5555"/>
                </a:lnTo>
                <a:lnTo>
                  <a:pt x="3959" y="5544"/>
                </a:lnTo>
                <a:lnTo>
                  <a:pt x="3967" y="5532"/>
                </a:lnTo>
                <a:lnTo>
                  <a:pt x="3976" y="5520"/>
                </a:lnTo>
                <a:lnTo>
                  <a:pt x="3983" y="5508"/>
                </a:lnTo>
                <a:lnTo>
                  <a:pt x="3991" y="5496"/>
                </a:lnTo>
                <a:lnTo>
                  <a:pt x="3997" y="5485"/>
                </a:lnTo>
                <a:lnTo>
                  <a:pt x="4000" y="5478"/>
                </a:lnTo>
                <a:lnTo>
                  <a:pt x="4002" y="5472"/>
                </a:lnTo>
                <a:lnTo>
                  <a:pt x="4003" y="5465"/>
                </a:lnTo>
                <a:lnTo>
                  <a:pt x="4004" y="5458"/>
                </a:lnTo>
                <a:lnTo>
                  <a:pt x="4005" y="5450"/>
                </a:lnTo>
                <a:lnTo>
                  <a:pt x="4005" y="5442"/>
                </a:lnTo>
                <a:lnTo>
                  <a:pt x="4004" y="5434"/>
                </a:lnTo>
                <a:lnTo>
                  <a:pt x="4003" y="5426"/>
                </a:lnTo>
                <a:lnTo>
                  <a:pt x="3999" y="5407"/>
                </a:lnTo>
                <a:lnTo>
                  <a:pt x="3993" y="5387"/>
                </a:lnTo>
                <a:lnTo>
                  <a:pt x="3985" y="5366"/>
                </a:lnTo>
                <a:lnTo>
                  <a:pt x="3973" y="5343"/>
                </a:lnTo>
                <a:close/>
              </a:path>
            </a:pathLst>
          </a:custGeom>
          <a:solidFill>
            <a:schemeClr val="bg1"/>
          </a:solidFill>
          <a:ln w="9525">
            <a:solidFill>
              <a:schemeClr val="accent1"/>
            </a:solidFill>
            <a:round/>
            <a:headEnd/>
            <a:tailEnd/>
          </a:ln>
        </p:spPr>
        <p:txBody>
          <a:bodyPr/>
          <a:lstStyle/>
          <a:p>
            <a:endParaRPr lang="en-GB"/>
          </a:p>
        </p:txBody>
      </p:sp>
      <p:sp>
        <p:nvSpPr>
          <p:cNvPr id="5" name="Freeform 263"/>
          <p:cNvSpPr>
            <a:spLocks/>
          </p:cNvSpPr>
          <p:nvPr/>
        </p:nvSpPr>
        <p:spPr bwMode="auto">
          <a:xfrm flipH="1">
            <a:off x="4535488" y="1376363"/>
            <a:ext cx="1366837" cy="4535487"/>
          </a:xfrm>
          <a:custGeom>
            <a:avLst/>
            <a:gdLst>
              <a:gd name="T0" fmla="*/ 1361811 w 4079"/>
              <a:gd name="T1" fmla="*/ 1504227 h 14518"/>
              <a:gd name="T2" fmla="*/ 1311882 w 4079"/>
              <a:gd name="T3" fmla="*/ 1668864 h 14518"/>
              <a:gd name="T4" fmla="*/ 1232801 w 4079"/>
              <a:gd name="T5" fmla="*/ 1831315 h 14518"/>
              <a:gd name="T6" fmla="*/ 1255587 w 4079"/>
              <a:gd name="T7" fmla="*/ 2182457 h 14518"/>
              <a:gd name="T8" fmla="*/ 1262624 w 4079"/>
              <a:gd name="T9" fmla="*/ 2296172 h 14518"/>
              <a:gd name="T10" fmla="*/ 1191584 w 4079"/>
              <a:gd name="T11" fmla="*/ 2655750 h 14518"/>
              <a:gd name="T12" fmla="*/ 1173154 w 4079"/>
              <a:gd name="T13" fmla="*/ 2964718 h 14518"/>
              <a:gd name="T14" fmla="*/ 1156400 w 4079"/>
              <a:gd name="T15" fmla="*/ 3243070 h 14518"/>
              <a:gd name="T16" fmla="*/ 1176505 w 4079"/>
              <a:gd name="T17" fmla="*/ 3446445 h 14518"/>
              <a:gd name="T18" fmla="*/ 1196611 w 4079"/>
              <a:gd name="T19" fmla="*/ 3662317 h 14518"/>
              <a:gd name="T20" fmla="*/ 1200967 w 4079"/>
              <a:gd name="T21" fmla="*/ 3972847 h 14518"/>
              <a:gd name="T22" fmla="*/ 1214371 w 4079"/>
              <a:gd name="T23" fmla="*/ 4145919 h 14518"/>
              <a:gd name="T24" fmla="*/ 1193595 w 4079"/>
              <a:gd name="T25" fmla="*/ 4342733 h 14518"/>
              <a:gd name="T26" fmla="*/ 1199962 w 4079"/>
              <a:gd name="T27" fmla="*/ 4505496 h 14518"/>
              <a:gd name="T28" fmla="*/ 1141991 w 4079"/>
              <a:gd name="T29" fmla="*/ 4534862 h 14518"/>
              <a:gd name="T30" fmla="*/ 982152 w 4079"/>
              <a:gd name="T31" fmla="*/ 4516430 h 14518"/>
              <a:gd name="T32" fmla="*/ 953670 w 4079"/>
              <a:gd name="T33" fmla="*/ 4416461 h 14518"/>
              <a:gd name="T34" fmla="*/ 948978 w 4079"/>
              <a:gd name="T35" fmla="*/ 4250262 h 14518"/>
              <a:gd name="T36" fmla="*/ 838063 w 4079"/>
              <a:gd name="T37" fmla="*/ 3696681 h 14518"/>
              <a:gd name="T38" fmla="*/ 815277 w 4079"/>
              <a:gd name="T39" fmla="*/ 3569533 h 14518"/>
              <a:gd name="T40" fmla="*/ 800198 w 4079"/>
              <a:gd name="T41" fmla="*/ 3352412 h 14518"/>
              <a:gd name="T42" fmla="*/ 589090 w 4079"/>
              <a:gd name="T43" fmla="*/ 3454568 h 14518"/>
              <a:gd name="T44" fmla="*/ 583394 w 4079"/>
              <a:gd name="T45" fmla="*/ 3627015 h 14518"/>
              <a:gd name="T46" fmla="*/ 437294 w 4079"/>
              <a:gd name="T47" fmla="*/ 4393655 h 14518"/>
              <a:gd name="T48" fmla="*/ 213788 w 4079"/>
              <a:gd name="T49" fmla="*/ 4489876 h 14518"/>
              <a:gd name="T50" fmla="*/ 86118 w 4079"/>
              <a:gd name="T51" fmla="*/ 4474256 h 14518"/>
              <a:gd name="T52" fmla="*/ 58976 w 4079"/>
              <a:gd name="T53" fmla="*/ 4443953 h 14518"/>
              <a:gd name="T54" fmla="*/ 67018 w 4079"/>
              <a:gd name="T55" fmla="*/ 4405214 h 14518"/>
              <a:gd name="T56" fmla="*/ 260031 w 4079"/>
              <a:gd name="T57" fmla="*/ 3965037 h 14518"/>
              <a:gd name="T58" fmla="*/ 265392 w 4079"/>
              <a:gd name="T59" fmla="*/ 3809772 h 14518"/>
              <a:gd name="T60" fmla="*/ 275110 w 4079"/>
              <a:gd name="T61" fmla="*/ 3693557 h 14518"/>
              <a:gd name="T62" fmla="*/ 260031 w 4079"/>
              <a:gd name="T63" fmla="*/ 3486121 h 14518"/>
              <a:gd name="T64" fmla="*/ 268408 w 4079"/>
              <a:gd name="T65" fmla="*/ 3346476 h 14518"/>
              <a:gd name="T66" fmla="*/ 263382 w 4079"/>
              <a:gd name="T67" fmla="*/ 3139977 h 14518"/>
              <a:gd name="T68" fmla="*/ 248973 w 4079"/>
              <a:gd name="T69" fmla="*/ 3038758 h 14518"/>
              <a:gd name="T70" fmla="*/ 234564 w 4079"/>
              <a:gd name="T71" fmla="*/ 2751033 h 14518"/>
              <a:gd name="T72" fmla="*/ 107899 w 4079"/>
              <a:gd name="T73" fmla="*/ 1778206 h 14518"/>
              <a:gd name="T74" fmla="*/ 53280 w 4079"/>
              <a:gd name="T75" fmla="*/ 1616693 h 14518"/>
              <a:gd name="T76" fmla="*/ 335 w 4079"/>
              <a:gd name="T77" fmla="*/ 1405507 h 14518"/>
              <a:gd name="T78" fmla="*/ 10388 w 4079"/>
              <a:gd name="T79" fmla="*/ 1288356 h 14518"/>
              <a:gd name="T80" fmla="*/ 57636 w 4079"/>
              <a:gd name="T81" fmla="*/ 1132154 h 14518"/>
              <a:gd name="T82" fmla="*/ 110580 w 4079"/>
              <a:gd name="T83" fmla="*/ 893164 h 14518"/>
              <a:gd name="T84" fmla="*/ 172572 w 4079"/>
              <a:gd name="T85" fmla="*/ 786009 h 14518"/>
              <a:gd name="T86" fmla="*/ 273770 w 4079"/>
              <a:gd name="T87" fmla="*/ 739774 h 14518"/>
              <a:gd name="T88" fmla="*/ 400099 w 4079"/>
              <a:gd name="T89" fmla="*/ 713844 h 14518"/>
              <a:gd name="T90" fmla="*/ 564294 w 4079"/>
              <a:gd name="T91" fmla="*/ 516404 h 14518"/>
              <a:gd name="T92" fmla="*/ 541507 w 4079"/>
              <a:gd name="T93" fmla="*/ 403626 h 14518"/>
              <a:gd name="T94" fmla="*/ 509004 w 4079"/>
              <a:gd name="T95" fmla="*/ 266169 h 14518"/>
              <a:gd name="T96" fmla="*/ 522742 w 4079"/>
              <a:gd name="T97" fmla="*/ 169011 h 14518"/>
              <a:gd name="T98" fmla="*/ 641365 w 4079"/>
              <a:gd name="T99" fmla="*/ 26867 h 14518"/>
              <a:gd name="T100" fmla="*/ 743902 w 4079"/>
              <a:gd name="T101" fmla="*/ 312 h 14518"/>
              <a:gd name="T102" fmla="*/ 890672 w 4079"/>
              <a:gd name="T103" fmla="*/ 41550 h 14518"/>
              <a:gd name="T104" fmla="*/ 962047 w 4079"/>
              <a:gd name="T105" fmla="*/ 106842 h 14518"/>
              <a:gd name="T106" fmla="*/ 962382 w 4079"/>
              <a:gd name="T107" fmla="*/ 181507 h 14518"/>
              <a:gd name="T108" fmla="*/ 937250 w 4079"/>
              <a:gd name="T109" fmla="*/ 342083 h 14518"/>
              <a:gd name="T110" fmla="*/ 904746 w 4079"/>
              <a:gd name="T111" fmla="*/ 532337 h 14518"/>
              <a:gd name="T112" fmla="*/ 934904 w 4079"/>
              <a:gd name="T113" fmla="*/ 612937 h 14518"/>
              <a:gd name="T114" fmla="*/ 1020688 w 4079"/>
              <a:gd name="T115" fmla="*/ 675418 h 14518"/>
              <a:gd name="T116" fmla="*/ 1199962 w 4079"/>
              <a:gd name="T117" fmla="*/ 769452 h 14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079" h="14518">
                <a:moveTo>
                  <a:pt x="4079" y="4247"/>
                </a:moveTo>
                <a:lnTo>
                  <a:pt x="4079" y="4316"/>
                </a:lnTo>
                <a:lnTo>
                  <a:pt x="4078" y="4382"/>
                </a:lnTo>
                <a:lnTo>
                  <a:pt x="4078" y="4445"/>
                </a:lnTo>
                <a:lnTo>
                  <a:pt x="4077" y="4506"/>
                </a:lnTo>
                <a:lnTo>
                  <a:pt x="4075" y="4564"/>
                </a:lnTo>
                <a:lnTo>
                  <a:pt x="4074" y="4620"/>
                </a:lnTo>
                <a:lnTo>
                  <a:pt x="4071" y="4673"/>
                </a:lnTo>
                <a:lnTo>
                  <a:pt x="4069" y="4723"/>
                </a:lnTo>
                <a:lnTo>
                  <a:pt x="4067" y="4770"/>
                </a:lnTo>
                <a:lnTo>
                  <a:pt x="4064" y="4815"/>
                </a:lnTo>
                <a:lnTo>
                  <a:pt x="4061" y="4857"/>
                </a:lnTo>
                <a:lnTo>
                  <a:pt x="4058" y="4897"/>
                </a:lnTo>
                <a:lnTo>
                  <a:pt x="4055" y="4934"/>
                </a:lnTo>
                <a:lnTo>
                  <a:pt x="4050" y="4967"/>
                </a:lnTo>
                <a:lnTo>
                  <a:pt x="4046" y="4999"/>
                </a:lnTo>
                <a:lnTo>
                  <a:pt x="4042" y="5027"/>
                </a:lnTo>
                <a:lnTo>
                  <a:pt x="4019" y="5083"/>
                </a:lnTo>
                <a:lnTo>
                  <a:pt x="3995" y="5143"/>
                </a:lnTo>
                <a:lnTo>
                  <a:pt x="3970" y="5205"/>
                </a:lnTo>
                <a:lnTo>
                  <a:pt x="3942" y="5272"/>
                </a:lnTo>
                <a:lnTo>
                  <a:pt x="3915" y="5342"/>
                </a:lnTo>
                <a:lnTo>
                  <a:pt x="3886" y="5414"/>
                </a:lnTo>
                <a:lnTo>
                  <a:pt x="3856" y="5491"/>
                </a:lnTo>
                <a:lnTo>
                  <a:pt x="3824" y="5571"/>
                </a:lnTo>
                <a:lnTo>
                  <a:pt x="3815" y="5595"/>
                </a:lnTo>
                <a:lnTo>
                  <a:pt x="3802" y="5624"/>
                </a:lnTo>
                <a:lnTo>
                  <a:pt x="3788" y="5654"/>
                </a:lnTo>
                <a:lnTo>
                  <a:pt x="3771" y="5689"/>
                </a:lnTo>
                <a:lnTo>
                  <a:pt x="3751" y="5727"/>
                </a:lnTo>
                <a:lnTo>
                  <a:pt x="3730" y="5769"/>
                </a:lnTo>
                <a:lnTo>
                  <a:pt x="3706" y="5813"/>
                </a:lnTo>
                <a:lnTo>
                  <a:pt x="3679" y="5862"/>
                </a:lnTo>
                <a:lnTo>
                  <a:pt x="3716" y="6388"/>
                </a:lnTo>
                <a:lnTo>
                  <a:pt x="3720" y="6459"/>
                </a:lnTo>
                <a:lnTo>
                  <a:pt x="3725" y="6528"/>
                </a:lnTo>
                <a:lnTo>
                  <a:pt x="3729" y="6594"/>
                </a:lnTo>
                <a:lnTo>
                  <a:pt x="3732" y="6658"/>
                </a:lnTo>
                <a:lnTo>
                  <a:pt x="3735" y="6719"/>
                </a:lnTo>
                <a:lnTo>
                  <a:pt x="3738" y="6778"/>
                </a:lnTo>
                <a:lnTo>
                  <a:pt x="3740" y="6834"/>
                </a:lnTo>
                <a:lnTo>
                  <a:pt x="3744" y="6887"/>
                </a:lnTo>
                <a:lnTo>
                  <a:pt x="3746" y="6938"/>
                </a:lnTo>
                <a:lnTo>
                  <a:pt x="3747" y="6986"/>
                </a:lnTo>
                <a:lnTo>
                  <a:pt x="3749" y="7032"/>
                </a:lnTo>
                <a:lnTo>
                  <a:pt x="3750" y="7076"/>
                </a:lnTo>
                <a:lnTo>
                  <a:pt x="3751" y="7116"/>
                </a:lnTo>
                <a:lnTo>
                  <a:pt x="3752" y="7154"/>
                </a:lnTo>
                <a:lnTo>
                  <a:pt x="3752" y="7189"/>
                </a:lnTo>
                <a:lnTo>
                  <a:pt x="3752" y="7223"/>
                </a:lnTo>
                <a:lnTo>
                  <a:pt x="3753" y="7238"/>
                </a:lnTo>
                <a:lnTo>
                  <a:pt x="3754" y="7255"/>
                </a:lnTo>
                <a:lnTo>
                  <a:pt x="3756" y="7275"/>
                </a:lnTo>
                <a:lnTo>
                  <a:pt x="3759" y="7298"/>
                </a:lnTo>
                <a:lnTo>
                  <a:pt x="3768" y="7350"/>
                </a:lnTo>
                <a:lnTo>
                  <a:pt x="3779" y="7414"/>
                </a:lnTo>
                <a:lnTo>
                  <a:pt x="3795" y="7486"/>
                </a:lnTo>
                <a:lnTo>
                  <a:pt x="3814" y="7570"/>
                </a:lnTo>
                <a:lnTo>
                  <a:pt x="3836" y="7663"/>
                </a:lnTo>
                <a:lnTo>
                  <a:pt x="3861" y="7767"/>
                </a:lnTo>
                <a:lnTo>
                  <a:pt x="3771" y="7876"/>
                </a:lnTo>
                <a:lnTo>
                  <a:pt x="3589" y="7967"/>
                </a:lnTo>
                <a:lnTo>
                  <a:pt x="3581" y="8109"/>
                </a:lnTo>
                <a:lnTo>
                  <a:pt x="3572" y="8246"/>
                </a:lnTo>
                <a:lnTo>
                  <a:pt x="3564" y="8376"/>
                </a:lnTo>
                <a:lnTo>
                  <a:pt x="3556" y="8501"/>
                </a:lnTo>
                <a:lnTo>
                  <a:pt x="3549" y="8620"/>
                </a:lnTo>
                <a:lnTo>
                  <a:pt x="3543" y="8733"/>
                </a:lnTo>
                <a:lnTo>
                  <a:pt x="3537" y="8840"/>
                </a:lnTo>
                <a:lnTo>
                  <a:pt x="3530" y="8942"/>
                </a:lnTo>
                <a:lnTo>
                  <a:pt x="3525" y="9038"/>
                </a:lnTo>
                <a:lnTo>
                  <a:pt x="3520" y="9127"/>
                </a:lnTo>
                <a:lnTo>
                  <a:pt x="3515" y="9212"/>
                </a:lnTo>
                <a:lnTo>
                  <a:pt x="3511" y="9291"/>
                </a:lnTo>
                <a:lnTo>
                  <a:pt x="3507" y="9363"/>
                </a:lnTo>
                <a:lnTo>
                  <a:pt x="3504" y="9429"/>
                </a:lnTo>
                <a:lnTo>
                  <a:pt x="3501" y="9490"/>
                </a:lnTo>
                <a:lnTo>
                  <a:pt x="3499" y="9545"/>
                </a:lnTo>
                <a:lnTo>
                  <a:pt x="3492" y="9664"/>
                </a:lnTo>
                <a:lnTo>
                  <a:pt x="3486" y="9775"/>
                </a:lnTo>
                <a:lnTo>
                  <a:pt x="3480" y="9878"/>
                </a:lnTo>
                <a:lnTo>
                  <a:pt x="3475" y="9973"/>
                </a:lnTo>
                <a:lnTo>
                  <a:pt x="3470" y="10061"/>
                </a:lnTo>
                <a:lnTo>
                  <a:pt x="3465" y="10141"/>
                </a:lnTo>
                <a:lnTo>
                  <a:pt x="3462" y="10212"/>
                </a:lnTo>
                <a:lnTo>
                  <a:pt x="3458" y="10276"/>
                </a:lnTo>
                <a:lnTo>
                  <a:pt x="3455" y="10332"/>
                </a:lnTo>
                <a:lnTo>
                  <a:pt x="3451" y="10381"/>
                </a:lnTo>
                <a:lnTo>
                  <a:pt x="3449" y="10422"/>
                </a:lnTo>
                <a:lnTo>
                  <a:pt x="3447" y="10454"/>
                </a:lnTo>
                <a:lnTo>
                  <a:pt x="3446" y="10480"/>
                </a:lnTo>
                <a:lnTo>
                  <a:pt x="3445" y="10496"/>
                </a:lnTo>
                <a:lnTo>
                  <a:pt x="3444" y="10506"/>
                </a:lnTo>
                <a:lnTo>
                  <a:pt x="3444" y="10508"/>
                </a:lnTo>
                <a:lnTo>
                  <a:pt x="3460" y="10623"/>
                </a:lnTo>
                <a:lnTo>
                  <a:pt x="3473" y="10733"/>
                </a:lnTo>
                <a:lnTo>
                  <a:pt x="3487" y="10837"/>
                </a:lnTo>
                <a:lnTo>
                  <a:pt x="3500" y="10937"/>
                </a:lnTo>
                <a:lnTo>
                  <a:pt x="3511" y="11032"/>
                </a:lnTo>
                <a:lnTo>
                  <a:pt x="3522" y="11120"/>
                </a:lnTo>
                <a:lnTo>
                  <a:pt x="3531" y="11204"/>
                </a:lnTo>
                <a:lnTo>
                  <a:pt x="3540" y="11283"/>
                </a:lnTo>
                <a:lnTo>
                  <a:pt x="3547" y="11357"/>
                </a:lnTo>
                <a:lnTo>
                  <a:pt x="3553" y="11424"/>
                </a:lnTo>
                <a:lnTo>
                  <a:pt x="3559" y="11487"/>
                </a:lnTo>
                <a:lnTo>
                  <a:pt x="3563" y="11545"/>
                </a:lnTo>
                <a:lnTo>
                  <a:pt x="3567" y="11598"/>
                </a:lnTo>
                <a:lnTo>
                  <a:pt x="3569" y="11645"/>
                </a:lnTo>
                <a:lnTo>
                  <a:pt x="3570" y="11686"/>
                </a:lnTo>
                <a:lnTo>
                  <a:pt x="3571" y="11723"/>
                </a:lnTo>
                <a:lnTo>
                  <a:pt x="3571" y="11847"/>
                </a:lnTo>
                <a:lnTo>
                  <a:pt x="3571" y="11964"/>
                </a:lnTo>
                <a:lnTo>
                  <a:pt x="3572" y="12075"/>
                </a:lnTo>
                <a:lnTo>
                  <a:pt x="3572" y="12178"/>
                </a:lnTo>
                <a:lnTo>
                  <a:pt x="3573" y="12276"/>
                </a:lnTo>
                <a:lnTo>
                  <a:pt x="3574" y="12366"/>
                </a:lnTo>
                <a:lnTo>
                  <a:pt x="3576" y="12449"/>
                </a:lnTo>
                <a:lnTo>
                  <a:pt x="3578" y="12526"/>
                </a:lnTo>
                <a:lnTo>
                  <a:pt x="3580" y="12596"/>
                </a:lnTo>
                <a:lnTo>
                  <a:pt x="3582" y="12661"/>
                </a:lnTo>
                <a:lnTo>
                  <a:pt x="3584" y="12717"/>
                </a:lnTo>
                <a:lnTo>
                  <a:pt x="3586" y="12768"/>
                </a:lnTo>
                <a:lnTo>
                  <a:pt x="3589" y="12812"/>
                </a:lnTo>
                <a:lnTo>
                  <a:pt x="3592" y="12849"/>
                </a:lnTo>
                <a:lnTo>
                  <a:pt x="3595" y="12879"/>
                </a:lnTo>
                <a:lnTo>
                  <a:pt x="3599" y="12903"/>
                </a:lnTo>
                <a:lnTo>
                  <a:pt x="3605" y="12947"/>
                </a:lnTo>
                <a:lnTo>
                  <a:pt x="3610" y="12998"/>
                </a:lnTo>
                <a:lnTo>
                  <a:pt x="3614" y="13056"/>
                </a:lnTo>
                <a:lnTo>
                  <a:pt x="3618" y="13120"/>
                </a:lnTo>
                <a:lnTo>
                  <a:pt x="3622" y="13192"/>
                </a:lnTo>
                <a:lnTo>
                  <a:pt x="3624" y="13271"/>
                </a:lnTo>
                <a:lnTo>
                  <a:pt x="3625" y="13355"/>
                </a:lnTo>
                <a:lnTo>
                  <a:pt x="3626" y="13448"/>
                </a:lnTo>
                <a:lnTo>
                  <a:pt x="3444" y="13574"/>
                </a:lnTo>
                <a:lnTo>
                  <a:pt x="3466" y="13628"/>
                </a:lnTo>
                <a:lnTo>
                  <a:pt x="3485" y="13676"/>
                </a:lnTo>
                <a:lnTo>
                  <a:pt x="3503" y="13722"/>
                </a:lnTo>
                <a:lnTo>
                  <a:pt x="3519" y="13765"/>
                </a:lnTo>
                <a:lnTo>
                  <a:pt x="3532" y="13804"/>
                </a:lnTo>
                <a:lnTo>
                  <a:pt x="3545" y="13840"/>
                </a:lnTo>
                <a:lnTo>
                  <a:pt x="3554" y="13872"/>
                </a:lnTo>
                <a:lnTo>
                  <a:pt x="3562" y="13901"/>
                </a:lnTo>
                <a:lnTo>
                  <a:pt x="3568" y="13933"/>
                </a:lnTo>
                <a:lnTo>
                  <a:pt x="3574" y="13972"/>
                </a:lnTo>
                <a:lnTo>
                  <a:pt x="3579" y="14018"/>
                </a:lnTo>
                <a:lnTo>
                  <a:pt x="3583" y="14074"/>
                </a:lnTo>
                <a:lnTo>
                  <a:pt x="3585" y="14137"/>
                </a:lnTo>
                <a:lnTo>
                  <a:pt x="3587" y="14207"/>
                </a:lnTo>
                <a:lnTo>
                  <a:pt x="3589" y="14286"/>
                </a:lnTo>
                <a:lnTo>
                  <a:pt x="3589" y="14372"/>
                </a:lnTo>
                <a:lnTo>
                  <a:pt x="3588" y="14390"/>
                </a:lnTo>
                <a:lnTo>
                  <a:pt x="3586" y="14407"/>
                </a:lnTo>
                <a:lnTo>
                  <a:pt x="3581" y="14422"/>
                </a:lnTo>
                <a:lnTo>
                  <a:pt x="3574" y="14437"/>
                </a:lnTo>
                <a:lnTo>
                  <a:pt x="3566" y="14449"/>
                </a:lnTo>
                <a:lnTo>
                  <a:pt x="3556" y="14461"/>
                </a:lnTo>
                <a:lnTo>
                  <a:pt x="3544" y="14472"/>
                </a:lnTo>
                <a:lnTo>
                  <a:pt x="3530" y="14482"/>
                </a:lnTo>
                <a:lnTo>
                  <a:pt x="3514" y="14490"/>
                </a:lnTo>
                <a:lnTo>
                  <a:pt x="3498" y="14498"/>
                </a:lnTo>
                <a:lnTo>
                  <a:pt x="3478" y="14504"/>
                </a:lnTo>
                <a:lnTo>
                  <a:pt x="3457" y="14509"/>
                </a:lnTo>
                <a:lnTo>
                  <a:pt x="3434" y="14512"/>
                </a:lnTo>
                <a:lnTo>
                  <a:pt x="3408" y="14516"/>
                </a:lnTo>
                <a:lnTo>
                  <a:pt x="3382" y="14518"/>
                </a:lnTo>
                <a:lnTo>
                  <a:pt x="3354" y="14518"/>
                </a:lnTo>
                <a:lnTo>
                  <a:pt x="3307" y="14518"/>
                </a:lnTo>
                <a:lnTo>
                  <a:pt x="3259" y="14515"/>
                </a:lnTo>
                <a:lnTo>
                  <a:pt x="3210" y="14510"/>
                </a:lnTo>
                <a:lnTo>
                  <a:pt x="3158" y="14504"/>
                </a:lnTo>
                <a:lnTo>
                  <a:pt x="3106" y="14497"/>
                </a:lnTo>
                <a:lnTo>
                  <a:pt x="3051" y="14487"/>
                </a:lnTo>
                <a:lnTo>
                  <a:pt x="2994" y="14477"/>
                </a:lnTo>
                <a:lnTo>
                  <a:pt x="2936" y="14464"/>
                </a:lnTo>
                <a:lnTo>
                  <a:pt x="2931" y="14457"/>
                </a:lnTo>
                <a:lnTo>
                  <a:pt x="2924" y="14443"/>
                </a:lnTo>
                <a:lnTo>
                  <a:pt x="2915" y="14424"/>
                </a:lnTo>
                <a:lnTo>
                  <a:pt x="2905" y="14400"/>
                </a:lnTo>
                <a:lnTo>
                  <a:pt x="2892" y="14370"/>
                </a:lnTo>
                <a:lnTo>
                  <a:pt x="2879" y="14335"/>
                </a:lnTo>
                <a:lnTo>
                  <a:pt x="2863" y="14293"/>
                </a:lnTo>
                <a:lnTo>
                  <a:pt x="2846" y="14246"/>
                </a:lnTo>
                <a:lnTo>
                  <a:pt x="2846" y="14239"/>
                </a:lnTo>
                <a:lnTo>
                  <a:pt x="2846" y="14219"/>
                </a:lnTo>
                <a:lnTo>
                  <a:pt x="2846" y="14184"/>
                </a:lnTo>
                <a:lnTo>
                  <a:pt x="2846" y="14137"/>
                </a:lnTo>
                <a:lnTo>
                  <a:pt x="2846" y="14076"/>
                </a:lnTo>
                <a:lnTo>
                  <a:pt x="2846" y="14001"/>
                </a:lnTo>
                <a:lnTo>
                  <a:pt x="2846" y="13913"/>
                </a:lnTo>
                <a:lnTo>
                  <a:pt x="2846" y="13811"/>
                </a:lnTo>
                <a:lnTo>
                  <a:pt x="2846" y="13783"/>
                </a:lnTo>
                <a:lnTo>
                  <a:pt x="2845" y="13755"/>
                </a:lnTo>
                <a:lnTo>
                  <a:pt x="2843" y="13726"/>
                </a:lnTo>
                <a:lnTo>
                  <a:pt x="2842" y="13697"/>
                </a:lnTo>
                <a:lnTo>
                  <a:pt x="2839" y="13668"/>
                </a:lnTo>
                <a:lnTo>
                  <a:pt x="2835" y="13637"/>
                </a:lnTo>
                <a:lnTo>
                  <a:pt x="2832" y="13605"/>
                </a:lnTo>
                <a:lnTo>
                  <a:pt x="2828" y="13574"/>
                </a:lnTo>
                <a:lnTo>
                  <a:pt x="2556" y="13448"/>
                </a:lnTo>
                <a:lnTo>
                  <a:pt x="2556" y="12141"/>
                </a:lnTo>
                <a:lnTo>
                  <a:pt x="2555" y="12124"/>
                </a:lnTo>
                <a:lnTo>
                  <a:pt x="2553" y="12101"/>
                </a:lnTo>
                <a:lnTo>
                  <a:pt x="2549" y="12071"/>
                </a:lnTo>
                <a:lnTo>
                  <a:pt x="2542" y="12037"/>
                </a:lnTo>
                <a:lnTo>
                  <a:pt x="2535" y="11995"/>
                </a:lnTo>
                <a:lnTo>
                  <a:pt x="2525" y="11947"/>
                </a:lnTo>
                <a:lnTo>
                  <a:pt x="2514" y="11893"/>
                </a:lnTo>
                <a:lnTo>
                  <a:pt x="2501" y="11833"/>
                </a:lnTo>
                <a:lnTo>
                  <a:pt x="2489" y="11772"/>
                </a:lnTo>
                <a:lnTo>
                  <a:pt x="2477" y="11716"/>
                </a:lnTo>
                <a:lnTo>
                  <a:pt x="2467" y="11664"/>
                </a:lnTo>
                <a:lnTo>
                  <a:pt x="2458" y="11619"/>
                </a:lnTo>
                <a:lnTo>
                  <a:pt x="2451" y="11578"/>
                </a:lnTo>
                <a:lnTo>
                  <a:pt x="2446" y="11543"/>
                </a:lnTo>
                <a:lnTo>
                  <a:pt x="2441" y="11513"/>
                </a:lnTo>
                <a:lnTo>
                  <a:pt x="2438" y="11487"/>
                </a:lnTo>
                <a:lnTo>
                  <a:pt x="2437" y="11473"/>
                </a:lnTo>
                <a:lnTo>
                  <a:pt x="2435" y="11453"/>
                </a:lnTo>
                <a:lnTo>
                  <a:pt x="2433" y="11426"/>
                </a:lnTo>
                <a:lnTo>
                  <a:pt x="2431" y="11393"/>
                </a:lnTo>
                <a:lnTo>
                  <a:pt x="2428" y="11355"/>
                </a:lnTo>
                <a:lnTo>
                  <a:pt x="2425" y="11310"/>
                </a:lnTo>
                <a:lnTo>
                  <a:pt x="2421" y="11259"/>
                </a:lnTo>
                <a:lnTo>
                  <a:pt x="2417" y="11201"/>
                </a:lnTo>
                <a:lnTo>
                  <a:pt x="2414" y="11138"/>
                </a:lnTo>
                <a:lnTo>
                  <a:pt x="2409" y="11069"/>
                </a:lnTo>
                <a:lnTo>
                  <a:pt x="2405" y="10994"/>
                </a:lnTo>
                <a:lnTo>
                  <a:pt x="2399" y="10912"/>
                </a:lnTo>
                <a:lnTo>
                  <a:pt x="2393" y="10825"/>
                </a:lnTo>
                <a:lnTo>
                  <a:pt x="2388" y="10731"/>
                </a:lnTo>
                <a:lnTo>
                  <a:pt x="2381" y="10631"/>
                </a:lnTo>
                <a:lnTo>
                  <a:pt x="2375" y="10526"/>
                </a:lnTo>
                <a:lnTo>
                  <a:pt x="2175" y="9545"/>
                </a:lnTo>
                <a:lnTo>
                  <a:pt x="1940" y="8783"/>
                </a:lnTo>
                <a:lnTo>
                  <a:pt x="1758" y="10616"/>
                </a:lnTo>
                <a:lnTo>
                  <a:pt x="1758" y="10705"/>
                </a:lnTo>
                <a:lnTo>
                  <a:pt x="1758" y="10787"/>
                </a:lnTo>
                <a:lnTo>
                  <a:pt x="1758" y="10864"/>
                </a:lnTo>
                <a:lnTo>
                  <a:pt x="1758" y="10934"/>
                </a:lnTo>
                <a:lnTo>
                  <a:pt x="1758" y="10999"/>
                </a:lnTo>
                <a:lnTo>
                  <a:pt x="1758" y="11058"/>
                </a:lnTo>
                <a:lnTo>
                  <a:pt x="1758" y="11113"/>
                </a:lnTo>
                <a:lnTo>
                  <a:pt x="1758" y="11160"/>
                </a:lnTo>
                <a:lnTo>
                  <a:pt x="1758" y="11174"/>
                </a:lnTo>
                <a:lnTo>
                  <a:pt x="1757" y="11197"/>
                </a:lnTo>
                <a:lnTo>
                  <a:pt x="1756" y="11229"/>
                </a:lnTo>
                <a:lnTo>
                  <a:pt x="1755" y="11270"/>
                </a:lnTo>
                <a:lnTo>
                  <a:pt x="1753" y="11319"/>
                </a:lnTo>
                <a:lnTo>
                  <a:pt x="1751" y="11378"/>
                </a:lnTo>
                <a:lnTo>
                  <a:pt x="1748" y="11446"/>
                </a:lnTo>
                <a:lnTo>
                  <a:pt x="1745" y="11523"/>
                </a:lnTo>
                <a:lnTo>
                  <a:pt x="1741" y="11610"/>
                </a:lnTo>
                <a:lnTo>
                  <a:pt x="1737" y="11705"/>
                </a:lnTo>
                <a:lnTo>
                  <a:pt x="1733" y="11809"/>
                </a:lnTo>
                <a:lnTo>
                  <a:pt x="1728" y="11923"/>
                </a:lnTo>
                <a:lnTo>
                  <a:pt x="1722" y="12045"/>
                </a:lnTo>
                <a:lnTo>
                  <a:pt x="1716" y="12177"/>
                </a:lnTo>
                <a:lnTo>
                  <a:pt x="1711" y="12318"/>
                </a:lnTo>
                <a:lnTo>
                  <a:pt x="1704" y="12467"/>
                </a:lnTo>
                <a:lnTo>
                  <a:pt x="1758" y="13320"/>
                </a:lnTo>
                <a:lnTo>
                  <a:pt x="1613" y="13483"/>
                </a:lnTo>
                <a:lnTo>
                  <a:pt x="1613" y="13974"/>
                </a:lnTo>
                <a:lnTo>
                  <a:pt x="1305" y="14064"/>
                </a:lnTo>
                <a:lnTo>
                  <a:pt x="1123" y="14101"/>
                </a:lnTo>
                <a:lnTo>
                  <a:pt x="1070" y="14319"/>
                </a:lnTo>
                <a:lnTo>
                  <a:pt x="996" y="14331"/>
                </a:lnTo>
                <a:lnTo>
                  <a:pt x="930" y="14342"/>
                </a:lnTo>
                <a:lnTo>
                  <a:pt x="871" y="14351"/>
                </a:lnTo>
                <a:lnTo>
                  <a:pt x="821" y="14359"/>
                </a:lnTo>
                <a:lnTo>
                  <a:pt x="777" y="14365"/>
                </a:lnTo>
                <a:lnTo>
                  <a:pt x="740" y="14369"/>
                </a:lnTo>
                <a:lnTo>
                  <a:pt x="710" y="14372"/>
                </a:lnTo>
                <a:lnTo>
                  <a:pt x="688" y="14372"/>
                </a:lnTo>
                <a:lnTo>
                  <a:pt x="638" y="14372"/>
                </a:lnTo>
                <a:lnTo>
                  <a:pt x="590" y="14371"/>
                </a:lnTo>
                <a:lnTo>
                  <a:pt x="544" y="14369"/>
                </a:lnTo>
                <a:lnTo>
                  <a:pt x="502" y="14367"/>
                </a:lnTo>
                <a:lnTo>
                  <a:pt x="461" y="14364"/>
                </a:lnTo>
                <a:lnTo>
                  <a:pt x="425" y="14360"/>
                </a:lnTo>
                <a:lnTo>
                  <a:pt x="390" y="14356"/>
                </a:lnTo>
                <a:lnTo>
                  <a:pt x="358" y="14350"/>
                </a:lnTo>
                <a:lnTo>
                  <a:pt x="329" y="14344"/>
                </a:lnTo>
                <a:lnTo>
                  <a:pt x="303" y="14338"/>
                </a:lnTo>
                <a:lnTo>
                  <a:pt x="278" y="14330"/>
                </a:lnTo>
                <a:lnTo>
                  <a:pt x="257" y="14322"/>
                </a:lnTo>
                <a:lnTo>
                  <a:pt x="238" y="14313"/>
                </a:lnTo>
                <a:lnTo>
                  <a:pt x="223" y="14303"/>
                </a:lnTo>
                <a:lnTo>
                  <a:pt x="216" y="14299"/>
                </a:lnTo>
                <a:lnTo>
                  <a:pt x="210" y="14294"/>
                </a:lnTo>
                <a:lnTo>
                  <a:pt x="204" y="14287"/>
                </a:lnTo>
                <a:lnTo>
                  <a:pt x="200" y="14282"/>
                </a:lnTo>
                <a:lnTo>
                  <a:pt x="193" y="14270"/>
                </a:lnTo>
                <a:lnTo>
                  <a:pt x="187" y="14260"/>
                </a:lnTo>
                <a:lnTo>
                  <a:pt x="183" y="14248"/>
                </a:lnTo>
                <a:lnTo>
                  <a:pt x="179" y="14237"/>
                </a:lnTo>
                <a:lnTo>
                  <a:pt x="176" y="14225"/>
                </a:lnTo>
                <a:lnTo>
                  <a:pt x="174" y="14215"/>
                </a:lnTo>
                <a:lnTo>
                  <a:pt x="172" y="14203"/>
                </a:lnTo>
                <a:lnTo>
                  <a:pt x="172" y="14192"/>
                </a:lnTo>
                <a:lnTo>
                  <a:pt x="172" y="14180"/>
                </a:lnTo>
                <a:lnTo>
                  <a:pt x="174" y="14168"/>
                </a:lnTo>
                <a:lnTo>
                  <a:pt x="176" y="14158"/>
                </a:lnTo>
                <a:lnTo>
                  <a:pt x="179" y="14146"/>
                </a:lnTo>
                <a:lnTo>
                  <a:pt x="183" y="14135"/>
                </a:lnTo>
                <a:lnTo>
                  <a:pt x="187" y="14123"/>
                </a:lnTo>
                <a:lnTo>
                  <a:pt x="193" y="14112"/>
                </a:lnTo>
                <a:lnTo>
                  <a:pt x="200" y="14101"/>
                </a:lnTo>
                <a:lnTo>
                  <a:pt x="417" y="14010"/>
                </a:lnTo>
                <a:lnTo>
                  <a:pt x="833" y="13393"/>
                </a:lnTo>
                <a:lnTo>
                  <a:pt x="798" y="13157"/>
                </a:lnTo>
                <a:lnTo>
                  <a:pt x="789" y="13074"/>
                </a:lnTo>
                <a:lnTo>
                  <a:pt x="783" y="12996"/>
                </a:lnTo>
                <a:lnTo>
                  <a:pt x="778" y="12924"/>
                </a:lnTo>
                <a:lnTo>
                  <a:pt x="774" y="12857"/>
                </a:lnTo>
                <a:lnTo>
                  <a:pt x="773" y="12796"/>
                </a:lnTo>
                <a:lnTo>
                  <a:pt x="773" y="12742"/>
                </a:lnTo>
                <a:lnTo>
                  <a:pt x="774" y="12716"/>
                </a:lnTo>
                <a:lnTo>
                  <a:pt x="776" y="12692"/>
                </a:lnTo>
                <a:lnTo>
                  <a:pt x="778" y="12670"/>
                </a:lnTo>
                <a:lnTo>
                  <a:pt x="780" y="12649"/>
                </a:lnTo>
                <a:lnTo>
                  <a:pt x="776" y="12623"/>
                </a:lnTo>
                <a:lnTo>
                  <a:pt x="772" y="12591"/>
                </a:lnTo>
                <a:lnTo>
                  <a:pt x="771" y="12552"/>
                </a:lnTo>
                <a:lnTo>
                  <a:pt x="770" y="12508"/>
                </a:lnTo>
                <a:lnTo>
                  <a:pt x="771" y="12458"/>
                </a:lnTo>
                <a:lnTo>
                  <a:pt x="772" y="12401"/>
                </a:lnTo>
                <a:lnTo>
                  <a:pt x="776" y="12338"/>
                </a:lnTo>
                <a:lnTo>
                  <a:pt x="780" y="12268"/>
                </a:lnTo>
                <a:lnTo>
                  <a:pt x="792" y="12195"/>
                </a:lnTo>
                <a:lnTo>
                  <a:pt x="803" y="12130"/>
                </a:lnTo>
                <a:lnTo>
                  <a:pt x="812" y="12075"/>
                </a:lnTo>
                <a:lnTo>
                  <a:pt x="821" y="12027"/>
                </a:lnTo>
                <a:lnTo>
                  <a:pt x="826" y="11988"/>
                </a:lnTo>
                <a:lnTo>
                  <a:pt x="830" y="11958"/>
                </a:lnTo>
                <a:lnTo>
                  <a:pt x="833" y="11937"/>
                </a:lnTo>
                <a:lnTo>
                  <a:pt x="833" y="11923"/>
                </a:lnTo>
                <a:lnTo>
                  <a:pt x="833" y="11914"/>
                </a:lnTo>
                <a:lnTo>
                  <a:pt x="830" y="11894"/>
                </a:lnTo>
                <a:lnTo>
                  <a:pt x="826" y="11863"/>
                </a:lnTo>
                <a:lnTo>
                  <a:pt x="821" y="11823"/>
                </a:lnTo>
                <a:lnTo>
                  <a:pt x="812" y="11773"/>
                </a:lnTo>
                <a:lnTo>
                  <a:pt x="803" y="11712"/>
                </a:lnTo>
                <a:lnTo>
                  <a:pt x="792" y="11641"/>
                </a:lnTo>
                <a:lnTo>
                  <a:pt x="780" y="11560"/>
                </a:lnTo>
                <a:lnTo>
                  <a:pt x="776" y="11485"/>
                </a:lnTo>
                <a:lnTo>
                  <a:pt x="772" y="11417"/>
                </a:lnTo>
                <a:lnTo>
                  <a:pt x="771" y="11354"/>
                </a:lnTo>
                <a:lnTo>
                  <a:pt x="770" y="11297"/>
                </a:lnTo>
                <a:lnTo>
                  <a:pt x="771" y="11245"/>
                </a:lnTo>
                <a:lnTo>
                  <a:pt x="772" y="11199"/>
                </a:lnTo>
                <a:lnTo>
                  <a:pt x="776" y="11159"/>
                </a:lnTo>
                <a:lnTo>
                  <a:pt x="780" y="11124"/>
                </a:lnTo>
                <a:lnTo>
                  <a:pt x="780" y="11108"/>
                </a:lnTo>
                <a:lnTo>
                  <a:pt x="781" y="11087"/>
                </a:lnTo>
                <a:lnTo>
                  <a:pt x="782" y="11059"/>
                </a:lnTo>
                <a:lnTo>
                  <a:pt x="783" y="11026"/>
                </a:lnTo>
                <a:lnTo>
                  <a:pt x="785" y="10988"/>
                </a:lnTo>
                <a:lnTo>
                  <a:pt x="787" y="10944"/>
                </a:lnTo>
                <a:lnTo>
                  <a:pt x="790" y="10894"/>
                </a:lnTo>
                <a:lnTo>
                  <a:pt x="793" y="10838"/>
                </a:lnTo>
                <a:lnTo>
                  <a:pt x="797" y="10778"/>
                </a:lnTo>
                <a:lnTo>
                  <a:pt x="801" y="10712"/>
                </a:lnTo>
                <a:lnTo>
                  <a:pt x="805" y="10640"/>
                </a:lnTo>
                <a:lnTo>
                  <a:pt x="810" y="10563"/>
                </a:lnTo>
                <a:lnTo>
                  <a:pt x="815" y="10481"/>
                </a:lnTo>
                <a:lnTo>
                  <a:pt x="821" y="10392"/>
                </a:lnTo>
                <a:lnTo>
                  <a:pt x="827" y="10299"/>
                </a:lnTo>
                <a:lnTo>
                  <a:pt x="833" y="10199"/>
                </a:lnTo>
                <a:lnTo>
                  <a:pt x="823" y="10169"/>
                </a:lnTo>
                <a:lnTo>
                  <a:pt x="812" y="10140"/>
                </a:lnTo>
                <a:lnTo>
                  <a:pt x="803" y="10110"/>
                </a:lnTo>
                <a:lnTo>
                  <a:pt x="794" y="10081"/>
                </a:lnTo>
                <a:lnTo>
                  <a:pt x="786" y="10051"/>
                </a:lnTo>
                <a:lnTo>
                  <a:pt x="779" y="10022"/>
                </a:lnTo>
                <a:lnTo>
                  <a:pt x="771" y="9992"/>
                </a:lnTo>
                <a:lnTo>
                  <a:pt x="766" y="9963"/>
                </a:lnTo>
                <a:lnTo>
                  <a:pt x="761" y="9933"/>
                </a:lnTo>
                <a:lnTo>
                  <a:pt x="756" y="9904"/>
                </a:lnTo>
                <a:lnTo>
                  <a:pt x="752" y="9875"/>
                </a:lnTo>
                <a:lnTo>
                  <a:pt x="749" y="9845"/>
                </a:lnTo>
                <a:lnTo>
                  <a:pt x="746" y="9816"/>
                </a:lnTo>
                <a:lnTo>
                  <a:pt x="745" y="9786"/>
                </a:lnTo>
                <a:lnTo>
                  <a:pt x="744" y="9757"/>
                </a:lnTo>
                <a:lnTo>
                  <a:pt x="743" y="9727"/>
                </a:lnTo>
                <a:lnTo>
                  <a:pt x="743" y="9707"/>
                </a:lnTo>
                <a:lnTo>
                  <a:pt x="742" y="9675"/>
                </a:lnTo>
                <a:lnTo>
                  <a:pt x="740" y="9629"/>
                </a:lnTo>
                <a:lnTo>
                  <a:pt x="738" y="9570"/>
                </a:lnTo>
                <a:lnTo>
                  <a:pt x="735" y="9500"/>
                </a:lnTo>
                <a:lnTo>
                  <a:pt x="730" y="9416"/>
                </a:lnTo>
                <a:lnTo>
                  <a:pt x="726" y="9319"/>
                </a:lnTo>
                <a:lnTo>
                  <a:pt x="721" y="9210"/>
                </a:lnTo>
                <a:lnTo>
                  <a:pt x="715" y="9087"/>
                </a:lnTo>
                <a:lnTo>
                  <a:pt x="707" y="8953"/>
                </a:lnTo>
                <a:lnTo>
                  <a:pt x="700" y="8806"/>
                </a:lnTo>
                <a:lnTo>
                  <a:pt x="693" y="8645"/>
                </a:lnTo>
                <a:lnTo>
                  <a:pt x="683" y="8472"/>
                </a:lnTo>
                <a:lnTo>
                  <a:pt x="674" y="8286"/>
                </a:lnTo>
                <a:lnTo>
                  <a:pt x="663" y="8088"/>
                </a:lnTo>
                <a:lnTo>
                  <a:pt x="653" y="7876"/>
                </a:lnTo>
                <a:lnTo>
                  <a:pt x="362" y="7767"/>
                </a:lnTo>
                <a:lnTo>
                  <a:pt x="453" y="6044"/>
                </a:lnTo>
                <a:lnTo>
                  <a:pt x="362" y="5807"/>
                </a:lnTo>
                <a:lnTo>
                  <a:pt x="349" y="5770"/>
                </a:lnTo>
                <a:lnTo>
                  <a:pt x="335" y="5732"/>
                </a:lnTo>
                <a:lnTo>
                  <a:pt x="322" y="5692"/>
                </a:lnTo>
                <a:lnTo>
                  <a:pt x="307" y="5652"/>
                </a:lnTo>
                <a:lnTo>
                  <a:pt x="293" y="5610"/>
                </a:lnTo>
                <a:lnTo>
                  <a:pt x="278" y="5567"/>
                </a:lnTo>
                <a:lnTo>
                  <a:pt x="264" y="5522"/>
                </a:lnTo>
                <a:lnTo>
                  <a:pt x="249" y="5476"/>
                </a:lnTo>
                <a:lnTo>
                  <a:pt x="234" y="5429"/>
                </a:lnTo>
                <a:lnTo>
                  <a:pt x="220" y="5381"/>
                </a:lnTo>
                <a:lnTo>
                  <a:pt x="205" y="5331"/>
                </a:lnTo>
                <a:lnTo>
                  <a:pt x="189" y="5280"/>
                </a:lnTo>
                <a:lnTo>
                  <a:pt x="173" y="5227"/>
                </a:lnTo>
                <a:lnTo>
                  <a:pt x="159" y="5175"/>
                </a:lnTo>
                <a:lnTo>
                  <a:pt x="143" y="5120"/>
                </a:lnTo>
                <a:lnTo>
                  <a:pt x="127" y="5063"/>
                </a:lnTo>
                <a:lnTo>
                  <a:pt x="97" y="4923"/>
                </a:lnTo>
                <a:lnTo>
                  <a:pt x="71" y="4803"/>
                </a:lnTo>
                <a:lnTo>
                  <a:pt x="49" y="4703"/>
                </a:lnTo>
                <a:lnTo>
                  <a:pt x="31" y="4623"/>
                </a:lnTo>
                <a:lnTo>
                  <a:pt x="18" y="4563"/>
                </a:lnTo>
                <a:lnTo>
                  <a:pt x="8" y="4522"/>
                </a:lnTo>
                <a:lnTo>
                  <a:pt x="4" y="4510"/>
                </a:lnTo>
                <a:lnTo>
                  <a:pt x="2" y="4501"/>
                </a:lnTo>
                <a:lnTo>
                  <a:pt x="1" y="4499"/>
                </a:lnTo>
                <a:lnTo>
                  <a:pt x="0" y="4499"/>
                </a:lnTo>
                <a:lnTo>
                  <a:pt x="0" y="4500"/>
                </a:lnTo>
                <a:lnTo>
                  <a:pt x="1" y="4450"/>
                </a:lnTo>
                <a:lnTo>
                  <a:pt x="2" y="4399"/>
                </a:lnTo>
                <a:lnTo>
                  <a:pt x="4" y="4350"/>
                </a:lnTo>
                <a:lnTo>
                  <a:pt x="8" y="4302"/>
                </a:lnTo>
                <a:lnTo>
                  <a:pt x="13" y="4256"/>
                </a:lnTo>
                <a:lnTo>
                  <a:pt x="18" y="4211"/>
                </a:lnTo>
                <a:lnTo>
                  <a:pt x="24" y="4167"/>
                </a:lnTo>
                <a:lnTo>
                  <a:pt x="31" y="4124"/>
                </a:lnTo>
                <a:lnTo>
                  <a:pt x="40" y="4082"/>
                </a:lnTo>
                <a:lnTo>
                  <a:pt x="49" y="4042"/>
                </a:lnTo>
                <a:lnTo>
                  <a:pt x="60" y="4003"/>
                </a:lnTo>
                <a:lnTo>
                  <a:pt x="71" y="3967"/>
                </a:lnTo>
                <a:lnTo>
                  <a:pt x="84" y="3930"/>
                </a:lnTo>
                <a:lnTo>
                  <a:pt x="97" y="3895"/>
                </a:lnTo>
                <a:lnTo>
                  <a:pt x="111" y="3861"/>
                </a:lnTo>
                <a:lnTo>
                  <a:pt x="127" y="3829"/>
                </a:lnTo>
                <a:lnTo>
                  <a:pt x="141" y="3764"/>
                </a:lnTo>
                <a:lnTo>
                  <a:pt x="156" y="3695"/>
                </a:lnTo>
                <a:lnTo>
                  <a:pt x="172" y="3624"/>
                </a:lnTo>
                <a:lnTo>
                  <a:pt x="190" y="3548"/>
                </a:lnTo>
                <a:lnTo>
                  <a:pt x="209" y="3469"/>
                </a:lnTo>
                <a:lnTo>
                  <a:pt x="229" y="3387"/>
                </a:lnTo>
                <a:lnTo>
                  <a:pt x="250" y="3302"/>
                </a:lnTo>
                <a:lnTo>
                  <a:pt x="272" y="3212"/>
                </a:lnTo>
                <a:lnTo>
                  <a:pt x="277" y="3165"/>
                </a:lnTo>
                <a:lnTo>
                  <a:pt x="285" y="3112"/>
                </a:lnTo>
                <a:lnTo>
                  <a:pt x="293" y="3055"/>
                </a:lnTo>
                <a:lnTo>
                  <a:pt x="304" y="2994"/>
                </a:lnTo>
                <a:lnTo>
                  <a:pt x="316" y="2928"/>
                </a:lnTo>
                <a:lnTo>
                  <a:pt x="330" y="2859"/>
                </a:lnTo>
                <a:lnTo>
                  <a:pt x="346" y="2783"/>
                </a:lnTo>
                <a:lnTo>
                  <a:pt x="362" y="2704"/>
                </a:lnTo>
                <a:lnTo>
                  <a:pt x="364" y="2699"/>
                </a:lnTo>
                <a:lnTo>
                  <a:pt x="366" y="2692"/>
                </a:lnTo>
                <a:lnTo>
                  <a:pt x="370" y="2685"/>
                </a:lnTo>
                <a:lnTo>
                  <a:pt x="375" y="2676"/>
                </a:lnTo>
                <a:lnTo>
                  <a:pt x="391" y="2654"/>
                </a:lnTo>
                <a:lnTo>
                  <a:pt x="412" y="2627"/>
                </a:lnTo>
                <a:lnTo>
                  <a:pt x="440" y="2595"/>
                </a:lnTo>
                <a:lnTo>
                  <a:pt x="475" y="2558"/>
                </a:lnTo>
                <a:lnTo>
                  <a:pt x="515" y="2516"/>
                </a:lnTo>
                <a:lnTo>
                  <a:pt x="562" y="2468"/>
                </a:lnTo>
                <a:lnTo>
                  <a:pt x="575" y="2457"/>
                </a:lnTo>
                <a:lnTo>
                  <a:pt x="591" y="2446"/>
                </a:lnTo>
                <a:lnTo>
                  <a:pt x="608" y="2436"/>
                </a:lnTo>
                <a:lnTo>
                  <a:pt x="629" y="2425"/>
                </a:lnTo>
                <a:lnTo>
                  <a:pt x="654" y="2415"/>
                </a:lnTo>
                <a:lnTo>
                  <a:pt x="681" y="2405"/>
                </a:lnTo>
                <a:lnTo>
                  <a:pt x="710" y="2396"/>
                </a:lnTo>
                <a:lnTo>
                  <a:pt x="743" y="2386"/>
                </a:lnTo>
                <a:lnTo>
                  <a:pt x="779" y="2378"/>
                </a:lnTo>
                <a:lnTo>
                  <a:pt x="817" y="2368"/>
                </a:lnTo>
                <a:lnTo>
                  <a:pt x="858" y="2360"/>
                </a:lnTo>
                <a:lnTo>
                  <a:pt x="902" y="2353"/>
                </a:lnTo>
                <a:lnTo>
                  <a:pt x="949" y="2344"/>
                </a:lnTo>
                <a:lnTo>
                  <a:pt x="998" y="2337"/>
                </a:lnTo>
                <a:lnTo>
                  <a:pt x="1051" y="2329"/>
                </a:lnTo>
                <a:lnTo>
                  <a:pt x="1106" y="2323"/>
                </a:lnTo>
                <a:lnTo>
                  <a:pt x="1118" y="2320"/>
                </a:lnTo>
                <a:lnTo>
                  <a:pt x="1134" y="2314"/>
                </a:lnTo>
                <a:lnTo>
                  <a:pt x="1151" y="2306"/>
                </a:lnTo>
                <a:lnTo>
                  <a:pt x="1172" y="2297"/>
                </a:lnTo>
                <a:lnTo>
                  <a:pt x="1194" y="2285"/>
                </a:lnTo>
                <a:lnTo>
                  <a:pt x="1219" y="2271"/>
                </a:lnTo>
                <a:lnTo>
                  <a:pt x="1247" y="2255"/>
                </a:lnTo>
                <a:lnTo>
                  <a:pt x="1278" y="2237"/>
                </a:lnTo>
                <a:lnTo>
                  <a:pt x="1346" y="2194"/>
                </a:lnTo>
                <a:lnTo>
                  <a:pt x="1425" y="2142"/>
                </a:lnTo>
                <a:lnTo>
                  <a:pt x="1514" y="2082"/>
                </a:lnTo>
                <a:lnTo>
                  <a:pt x="1613" y="2014"/>
                </a:lnTo>
                <a:lnTo>
                  <a:pt x="1686" y="1778"/>
                </a:lnTo>
                <a:lnTo>
                  <a:pt x="1686" y="1734"/>
                </a:lnTo>
                <a:lnTo>
                  <a:pt x="1685" y="1692"/>
                </a:lnTo>
                <a:lnTo>
                  <a:pt x="1684" y="1653"/>
                </a:lnTo>
                <a:lnTo>
                  <a:pt x="1681" y="1615"/>
                </a:lnTo>
                <a:lnTo>
                  <a:pt x="1678" y="1580"/>
                </a:lnTo>
                <a:lnTo>
                  <a:pt x="1675" y="1547"/>
                </a:lnTo>
                <a:lnTo>
                  <a:pt x="1672" y="1516"/>
                </a:lnTo>
                <a:lnTo>
                  <a:pt x="1668" y="1488"/>
                </a:lnTo>
                <a:lnTo>
                  <a:pt x="1655" y="1445"/>
                </a:lnTo>
                <a:lnTo>
                  <a:pt x="1644" y="1406"/>
                </a:lnTo>
                <a:lnTo>
                  <a:pt x="1634" y="1371"/>
                </a:lnTo>
                <a:lnTo>
                  <a:pt x="1627" y="1340"/>
                </a:lnTo>
                <a:lnTo>
                  <a:pt x="1621" y="1314"/>
                </a:lnTo>
                <a:lnTo>
                  <a:pt x="1616" y="1292"/>
                </a:lnTo>
                <a:lnTo>
                  <a:pt x="1614" y="1275"/>
                </a:lnTo>
                <a:lnTo>
                  <a:pt x="1613" y="1262"/>
                </a:lnTo>
                <a:lnTo>
                  <a:pt x="1612" y="1246"/>
                </a:lnTo>
                <a:lnTo>
                  <a:pt x="1608" y="1219"/>
                </a:lnTo>
                <a:lnTo>
                  <a:pt x="1601" y="1185"/>
                </a:lnTo>
                <a:lnTo>
                  <a:pt x="1591" y="1141"/>
                </a:lnTo>
                <a:lnTo>
                  <a:pt x="1577" y="1088"/>
                </a:lnTo>
                <a:lnTo>
                  <a:pt x="1563" y="1025"/>
                </a:lnTo>
                <a:lnTo>
                  <a:pt x="1544" y="952"/>
                </a:lnTo>
                <a:lnTo>
                  <a:pt x="1523" y="871"/>
                </a:lnTo>
                <a:lnTo>
                  <a:pt x="1519" y="852"/>
                </a:lnTo>
                <a:lnTo>
                  <a:pt x="1516" y="832"/>
                </a:lnTo>
                <a:lnTo>
                  <a:pt x="1514" y="810"/>
                </a:lnTo>
                <a:lnTo>
                  <a:pt x="1514" y="786"/>
                </a:lnTo>
                <a:lnTo>
                  <a:pt x="1515" y="761"/>
                </a:lnTo>
                <a:lnTo>
                  <a:pt x="1519" y="734"/>
                </a:lnTo>
                <a:lnTo>
                  <a:pt x="1522" y="706"/>
                </a:lnTo>
                <a:lnTo>
                  <a:pt x="1527" y="675"/>
                </a:lnTo>
                <a:lnTo>
                  <a:pt x="1533" y="645"/>
                </a:lnTo>
                <a:lnTo>
                  <a:pt x="1541" y="611"/>
                </a:lnTo>
                <a:lnTo>
                  <a:pt x="1550" y="578"/>
                </a:lnTo>
                <a:lnTo>
                  <a:pt x="1560" y="541"/>
                </a:lnTo>
                <a:lnTo>
                  <a:pt x="1571" y="503"/>
                </a:lnTo>
                <a:lnTo>
                  <a:pt x="1584" y="464"/>
                </a:lnTo>
                <a:lnTo>
                  <a:pt x="1598" y="423"/>
                </a:lnTo>
                <a:lnTo>
                  <a:pt x="1613" y="381"/>
                </a:lnTo>
                <a:lnTo>
                  <a:pt x="1722" y="200"/>
                </a:lnTo>
                <a:lnTo>
                  <a:pt x="1756" y="178"/>
                </a:lnTo>
                <a:lnTo>
                  <a:pt x="1789" y="157"/>
                </a:lnTo>
                <a:lnTo>
                  <a:pt x="1821" y="138"/>
                </a:lnTo>
                <a:lnTo>
                  <a:pt x="1853" y="119"/>
                </a:lnTo>
                <a:lnTo>
                  <a:pt x="1883" y="102"/>
                </a:lnTo>
                <a:lnTo>
                  <a:pt x="1914" y="86"/>
                </a:lnTo>
                <a:lnTo>
                  <a:pt x="1942" y="73"/>
                </a:lnTo>
                <a:lnTo>
                  <a:pt x="1972" y="59"/>
                </a:lnTo>
                <a:lnTo>
                  <a:pt x="1999" y="47"/>
                </a:lnTo>
                <a:lnTo>
                  <a:pt x="2026" y="37"/>
                </a:lnTo>
                <a:lnTo>
                  <a:pt x="2054" y="27"/>
                </a:lnTo>
                <a:lnTo>
                  <a:pt x="2079" y="19"/>
                </a:lnTo>
                <a:lnTo>
                  <a:pt x="2104" y="13"/>
                </a:lnTo>
                <a:lnTo>
                  <a:pt x="2128" y="7"/>
                </a:lnTo>
                <a:lnTo>
                  <a:pt x="2152" y="3"/>
                </a:lnTo>
                <a:lnTo>
                  <a:pt x="2175" y="0"/>
                </a:lnTo>
                <a:lnTo>
                  <a:pt x="2220" y="1"/>
                </a:lnTo>
                <a:lnTo>
                  <a:pt x="2264" y="4"/>
                </a:lnTo>
                <a:lnTo>
                  <a:pt x="2307" y="8"/>
                </a:lnTo>
                <a:lnTo>
                  <a:pt x="2350" y="15"/>
                </a:lnTo>
                <a:lnTo>
                  <a:pt x="2391" y="23"/>
                </a:lnTo>
                <a:lnTo>
                  <a:pt x="2432" y="34"/>
                </a:lnTo>
                <a:lnTo>
                  <a:pt x="2472" y="45"/>
                </a:lnTo>
                <a:lnTo>
                  <a:pt x="2511" y="59"/>
                </a:lnTo>
                <a:lnTo>
                  <a:pt x="2549" y="75"/>
                </a:lnTo>
                <a:lnTo>
                  <a:pt x="2586" y="93"/>
                </a:lnTo>
                <a:lnTo>
                  <a:pt x="2622" y="112"/>
                </a:lnTo>
                <a:lnTo>
                  <a:pt x="2658" y="133"/>
                </a:lnTo>
                <a:lnTo>
                  <a:pt x="2693" y="156"/>
                </a:lnTo>
                <a:lnTo>
                  <a:pt x="2726" y="181"/>
                </a:lnTo>
                <a:lnTo>
                  <a:pt x="2760" y="207"/>
                </a:lnTo>
                <a:lnTo>
                  <a:pt x="2791" y="236"/>
                </a:lnTo>
                <a:lnTo>
                  <a:pt x="2807" y="249"/>
                </a:lnTo>
                <a:lnTo>
                  <a:pt x="2821" y="264"/>
                </a:lnTo>
                <a:lnTo>
                  <a:pt x="2833" y="279"/>
                </a:lnTo>
                <a:lnTo>
                  <a:pt x="2845" y="294"/>
                </a:lnTo>
                <a:lnTo>
                  <a:pt x="2854" y="309"/>
                </a:lnTo>
                <a:lnTo>
                  <a:pt x="2864" y="325"/>
                </a:lnTo>
                <a:lnTo>
                  <a:pt x="2871" y="342"/>
                </a:lnTo>
                <a:lnTo>
                  <a:pt x="2878" y="359"/>
                </a:lnTo>
                <a:lnTo>
                  <a:pt x="2883" y="376"/>
                </a:lnTo>
                <a:lnTo>
                  <a:pt x="2886" y="394"/>
                </a:lnTo>
                <a:lnTo>
                  <a:pt x="2889" y="411"/>
                </a:lnTo>
                <a:lnTo>
                  <a:pt x="2890" y="430"/>
                </a:lnTo>
                <a:lnTo>
                  <a:pt x="2890" y="449"/>
                </a:lnTo>
                <a:lnTo>
                  <a:pt x="2889" y="468"/>
                </a:lnTo>
                <a:lnTo>
                  <a:pt x="2886" y="488"/>
                </a:lnTo>
                <a:lnTo>
                  <a:pt x="2882" y="508"/>
                </a:lnTo>
                <a:lnTo>
                  <a:pt x="2878" y="544"/>
                </a:lnTo>
                <a:lnTo>
                  <a:pt x="2872" y="581"/>
                </a:lnTo>
                <a:lnTo>
                  <a:pt x="2866" y="617"/>
                </a:lnTo>
                <a:lnTo>
                  <a:pt x="2860" y="653"/>
                </a:lnTo>
                <a:lnTo>
                  <a:pt x="2852" y="689"/>
                </a:lnTo>
                <a:lnTo>
                  <a:pt x="2845" y="726"/>
                </a:lnTo>
                <a:lnTo>
                  <a:pt x="2837" y="762"/>
                </a:lnTo>
                <a:lnTo>
                  <a:pt x="2828" y="799"/>
                </a:lnTo>
                <a:lnTo>
                  <a:pt x="2820" y="861"/>
                </a:lnTo>
                <a:lnTo>
                  <a:pt x="2812" y="922"/>
                </a:lnTo>
                <a:lnTo>
                  <a:pt x="2806" y="982"/>
                </a:lnTo>
                <a:lnTo>
                  <a:pt x="2801" y="1038"/>
                </a:lnTo>
                <a:lnTo>
                  <a:pt x="2797" y="1095"/>
                </a:lnTo>
                <a:lnTo>
                  <a:pt x="2793" y="1149"/>
                </a:lnTo>
                <a:lnTo>
                  <a:pt x="2792" y="1202"/>
                </a:lnTo>
                <a:lnTo>
                  <a:pt x="2791" y="1252"/>
                </a:lnTo>
                <a:lnTo>
                  <a:pt x="2766" y="1352"/>
                </a:lnTo>
                <a:lnTo>
                  <a:pt x="2745" y="1441"/>
                </a:lnTo>
                <a:lnTo>
                  <a:pt x="2728" y="1521"/>
                </a:lnTo>
                <a:lnTo>
                  <a:pt x="2715" y="1593"/>
                </a:lnTo>
                <a:lnTo>
                  <a:pt x="2709" y="1625"/>
                </a:lnTo>
                <a:lnTo>
                  <a:pt x="2705" y="1653"/>
                </a:lnTo>
                <a:lnTo>
                  <a:pt x="2702" y="1680"/>
                </a:lnTo>
                <a:lnTo>
                  <a:pt x="2700" y="1704"/>
                </a:lnTo>
                <a:lnTo>
                  <a:pt x="2699" y="1727"/>
                </a:lnTo>
                <a:lnTo>
                  <a:pt x="2699" y="1747"/>
                </a:lnTo>
                <a:lnTo>
                  <a:pt x="2699" y="1763"/>
                </a:lnTo>
                <a:lnTo>
                  <a:pt x="2701" y="1778"/>
                </a:lnTo>
                <a:lnTo>
                  <a:pt x="2713" y="1810"/>
                </a:lnTo>
                <a:lnTo>
                  <a:pt x="2724" y="1839"/>
                </a:lnTo>
                <a:lnTo>
                  <a:pt x="2737" y="1867"/>
                </a:lnTo>
                <a:lnTo>
                  <a:pt x="2749" y="1893"/>
                </a:lnTo>
                <a:lnTo>
                  <a:pt x="2763" y="1918"/>
                </a:lnTo>
                <a:lnTo>
                  <a:pt x="2777" y="1941"/>
                </a:lnTo>
                <a:lnTo>
                  <a:pt x="2790" y="1962"/>
                </a:lnTo>
                <a:lnTo>
                  <a:pt x="2805" y="1982"/>
                </a:lnTo>
                <a:lnTo>
                  <a:pt x="2820" y="2001"/>
                </a:lnTo>
                <a:lnTo>
                  <a:pt x="2835" y="2018"/>
                </a:lnTo>
                <a:lnTo>
                  <a:pt x="2851" y="2034"/>
                </a:lnTo>
                <a:lnTo>
                  <a:pt x="2867" y="2048"/>
                </a:lnTo>
                <a:lnTo>
                  <a:pt x="2884" y="2059"/>
                </a:lnTo>
                <a:lnTo>
                  <a:pt x="2901" y="2071"/>
                </a:lnTo>
                <a:lnTo>
                  <a:pt x="2919" y="2079"/>
                </a:lnTo>
                <a:lnTo>
                  <a:pt x="2936" y="2086"/>
                </a:lnTo>
                <a:lnTo>
                  <a:pt x="2989" y="2124"/>
                </a:lnTo>
                <a:lnTo>
                  <a:pt x="3046" y="2162"/>
                </a:lnTo>
                <a:lnTo>
                  <a:pt x="3107" y="2201"/>
                </a:lnTo>
                <a:lnTo>
                  <a:pt x="3172" y="2241"/>
                </a:lnTo>
                <a:lnTo>
                  <a:pt x="3242" y="2283"/>
                </a:lnTo>
                <a:lnTo>
                  <a:pt x="3317" y="2325"/>
                </a:lnTo>
                <a:lnTo>
                  <a:pt x="3397" y="2368"/>
                </a:lnTo>
                <a:lnTo>
                  <a:pt x="3481" y="2414"/>
                </a:lnTo>
                <a:lnTo>
                  <a:pt x="3490" y="2417"/>
                </a:lnTo>
                <a:lnTo>
                  <a:pt x="3504" y="2422"/>
                </a:lnTo>
                <a:lnTo>
                  <a:pt x="3519" y="2429"/>
                </a:lnTo>
                <a:lnTo>
                  <a:pt x="3538" y="2439"/>
                </a:lnTo>
                <a:lnTo>
                  <a:pt x="3581" y="2463"/>
                </a:lnTo>
                <a:lnTo>
                  <a:pt x="3634" y="2496"/>
                </a:lnTo>
                <a:lnTo>
                  <a:pt x="3698" y="2536"/>
                </a:lnTo>
                <a:lnTo>
                  <a:pt x="3773" y="2584"/>
                </a:lnTo>
                <a:lnTo>
                  <a:pt x="3857" y="2640"/>
                </a:lnTo>
                <a:lnTo>
                  <a:pt x="3952" y="2704"/>
                </a:lnTo>
                <a:lnTo>
                  <a:pt x="4079" y="3503"/>
                </a:lnTo>
                <a:lnTo>
                  <a:pt x="4079" y="4247"/>
                </a:lnTo>
                <a:close/>
              </a:path>
            </a:pathLst>
          </a:custGeom>
          <a:solidFill>
            <a:schemeClr val="bg1"/>
          </a:solidFill>
          <a:ln w="9525">
            <a:solidFill>
              <a:schemeClr val="accent1"/>
            </a:solidFill>
            <a:round/>
            <a:headEnd/>
            <a:tailEnd/>
          </a:ln>
        </p:spPr>
        <p:txBody>
          <a:bodyPr/>
          <a:lstStyle/>
          <a:p>
            <a:endParaRPr lang="en-GB"/>
          </a:p>
        </p:txBody>
      </p:sp>
      <p:sp>
        <p:nvSpPr>
          <p:cNvPr id="6" name="Freeform 262"/>
          <p:cNvSpPr>
            <a:spLocks/>
          </p:cNvSpPr>
          <p:nvPr/>
        </p:nvSpPr>
        <p:spPr bwMode="auto">
          <a:xfrm>
            <a:off x="5724525" y="1557338"/>
            <a:ext cx="1390650" cy="4500562"/>
          </a:xfrm>
          <a:custGeom>
            <a:avLst/>
            <a:gdLst>
              <a:gd name="T0" fmla="*/ 12700 w 876"/>
              <a:gd name="T1" fmla="*/ 1220787 h 2835"/>
              <a:gd name="T2" fmla="*/ 69850 w 876"/>
              <a:gd name="T3" fmla="*/ 1487487 h 2835"/>
              <a:gd name="T4" fmla="*/ 120650 w 876"/>
              <a:gd name="T5" fmla="*/ 1743075 h 2835"/>
              <a:gd name="T6" fmla="*/ 119063 w 876"/>
              <a:gd name="T7" fmla="*/ 2006600 h 2835"/>
              <a:gd name="T8" fmla="*/ 131763 w 876"/>
              <a:gd name="T9" fmla="*/ 2276475 h 2835"/>
              <a:gd name="T10" fmla="*/ 101600 w 876"/>
              <a:gd name="T11" fmla="*/ 2541587 h 2835"/>
              <a:gd name="T12" fmla="*/ 125413 w 876"/>
              <a:gd name="T13" fmla="*/ 2708275 h 2835"/>
              <a:gd name="T14" fmla="*/ 196850 w 876"/>
              <a:gd name="T15" fmla="*/ 2973387 h 2835"/>
              <a:gd name="T16" fmla="*/ 276225 w 876"/>
              <a:gd name="T17" fmla="*/ 3386137 h 2835"/>
              <a:gd name="T18" fmla="*/ 344488 w 876"/>
              <a:gd name="T19" fmla="*/ 3752850 h 2835"/>
              <a:gd name="T20" fmla="*/ 355600 w 876"/>
              <a:gd name="T21" fmla="*/ 4030662 h 2835"/>
              <a:gd name="T22" fmla="*/ 379413 w 876"/>
              <a:gd name="T23" fmla="*/ 4214812 h 2835"/>
              <a:gd name="T24" fmla="*/ 293688 w 876"/>
              <a:gd name="T25" fmla="*/ 4281487 h 2835"/>
              <a:gd name="T26" fmla="*/ 174625 w 876"/>
              <a:gd name="T27" fmla="*/ 4357687 h 2835"/>
              <a:gd name="T28" fmla="*/ 193675 w 876"/>
              <a:gd name="T29" fmla="*/ 4424362 h 2835"/>
              <a:gd name="T30" fmla="*/ 306388 w 876"/>
              <a:gd name="T31" fmla="*/ 4462462 h 2835"/>
              <a:gd name="T32" fmla="*/ 461963 w 876"/>
              <a:gd name="T33" fmla="*/ 4425950 h 2835"/>
              <a:gd name="T34" fmla="*/ 614363 w 876"/>
              <a:gd name="T35" fmla="*/ 4373562 h 2835"/>
              <a:gd name="T36" fmla="*/ 788988 w 876"/>
              <a:gd name="T37" fmla="*/ 4500562 h 2835"/>
              <a:gd name="T38" fmla="*/ 933450 w 876"/>
              <a:gd name="T39" fmla="*/ 4459287 h 2835"/>
              <a:gd name="T40" fmla="*/ 966788 w 876"/>
              <a:gd name="T41" fmla="*/ 4394200 h 2835"/>
              <a:gd name="T42" fmla="*/ 1014413 w 876"/>
              <a:gd name="T43" fmla="*/ 4260850 h 2835"/>
              <a:gd name="T44" fmla="*/ 1033463 w 876"/>
              <a:gd name="T45" fmla="*/ 4240212 h 2835"/>
              <a:gd name="T46" fmla="*/ 1033463 w 876"/>
              <a:gd name="T47" fmla="*/ 4087812 h 2835"/>
              <a:gd name="T48" fmla="*/ 1100138 w 876"/>
              <a:gd name="T49" fmla="*/ 3821112 h 2835"/>
              <a:gd name="T50" fmla="*/ 1125538 w 876"/>
              <a:gd name="T51" fmla="*/ 3487737 h 2835"/>
              <a:gd name="T52" fmla="*/ 1141413 w 876"/>
              <a:gd name="T53" fmla="*/ 3157537 h 2835"/>
              <a:gd name="T54" fmla="*/ 1141413 w 876"/>
              <a:gd name="T55" fmla="*/ 2835275 h 2835"/>
              <a:gd name="T56" fmla="*/ 1133475 w 876"/>
              <a:gd name="T57" fmla="*/ 2452687 h 2835"/>
              <a:gd name="T58" fmla="*/ 1182688 w 876"/>
              <a:gd name="T59" fmla="*/ 2166937 h 2835"/>
              <a:gd name="T60" fmla="*/ 1203325 w 876"/>
              <a:gd name="T61" fmla="*/ 2109787 h 2835"/>
              <a:gd name="T62" fmla="*/ 1179513 w 876"/>
              <a:gd name="T63" fmla="*/ 2068512 h 2835"/>
              <a:gd name="T64" fmla="*/ 1257300 w 876"/>
              <a:gd name="T65" fmla="*/ 1989137 h 2835"/>
              <a:gd name="T66" fmla="*/ 1338263 w 876"/>
              <a:gd name="T67" fmla="*/ 1781175 h 2835"/>
              <a:gd name="T68" fmla="*/ 1376363 w 876"/>
              <a:gd name="T69" fmla="*/ 1676400 h 2835"/>
              <a:gd name="T70" fmla="*/ 1385888 w 876"/>
              <a:gd name="T71" fmla="*/ 1554162 h 2835"/>
              <a:gd name="T72" fmla="*/ 1339850 w 876"/>
              <a:gd name="T73" fmla="*/ 1273175 h 2835"/>
              <a:gd name="T74" fmla="*/ 1258888 w 876"/>
              <a:gd name="T75" fmla="*/ 982662 h 2835"/>
              <a:gd name="T76" fmla="*/ 1177925 w 876"/>
              <a:gd name="T77" fmla="*/ 823912 h 2835"/>
              <a:gd name="T78" fmla="*/ 1060450 w 876"/>
              <a:gd name="T79" fmla="*/ 714375 h 2835"/>
              <a:gd name="T80" fmla="*/ 854075 w 876"/>
              <a:gd name="T81" fmla="*/ 655637 h 2835"/>
              <a:gd name="T82" fmla="*/ 712788 w 876"/>
              <a:gd name="T83" fmla="*/ 627062 h 2835"/>
              <a:gd name="T84" fmla="*/ 628650 w 876"/>
              <a:gd name="T85" fmla="*/ 527050 h 2835"/>
              <a:gd name="T86" fmla="*/ 631825 w 876"/>
              <a:gd name="T87" fmla="*/ 461962 h 2835"/>
              <a:gd name="T88" fmla="*/ 658813 w 876"/>
              <a:gd name="T89" fmla="*/ 417512 h 2835"/>
              <a:gd name="T90" fmla="*/ 644525 w 876"/>
              <a:gd name="T91" fmla="*/ 320675 h 2835"/>
              <a:gd name="T92" fmla="*/ 660400 w 876"/>
              <a:gd name="T93" fmla="*/ 223837 h 2835"/>
              <a:gd name="T94" fmla="*/ 647700 w 876"/>
              <a:gd name="T95" fmla="*/ 150812 h 2835"/>
              <a:gd name="T96" fmla="*/ 528638 w 876"/>
              <a:gd name="T97" fmla="*/ 31750 h 2835"/>
              <a:gd name="T98" fmla="*/ 450850 w 876"/>
              <a:gd name="T99" fmla="*/ 17462 h 2835"/>
              <a:gd name="T100" fmla="*/ 427038 w 876"/>
              <a:gd name="T101" fmla="*/ 9525 h 2835"/>
              <a:gd name="T102" fmla="*/ 274638 w 876"/>
              <a:gd name="T103" fmla="*/ 25400 h 2835"/>
              <a:gd name="T104" fmla="*/ 185738 w 876"/>
              <a:gd name="T105" fmla="*/ 123825 h 2835"/>
              <a:gd name="T106" fmla="*/ 123825 w 876"/>
              <a:gd name="T107" fmla="*/ 280987 h 2835"/>
              <a:gd name="T108" fmla="*/ 150813 w 876"/>
              <a:gd name="T109" fmla="*/ 333375 h 2835"/>
              <a:gd name="T110" fmla="*/ 220663 w 876"/>
              <a:gd name="T111" fmla="*/ 465137 h 2835"/>
              <a:gd name="T112" fmla="*/ 309563 w 876"/>
              <a:gd name="T113" fmla="*/ 641350 h 2835"/>
              <a:gd name="T114" fmla="*/ 207963 w 876"/>
              <a:gd name="T115" fmla="*/ 796925 h 2835"/>
              <a:gd name="T116" fmla="*/ 11113 w 876"/>
              <a:gd name="T117" fmla="*/ 990600 h 283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76" h="2835">
                <a:moveTo>
                  <a:pt x="0" y="684"/>
                </a:moveTo>
                <a:lnTo>
                  <a:pt x="0" y="687"/>
                </a:lnTo>
                <a:lnTo>
                  <a:pt x="1" y="695"/>
                </a:lnTo>
                <a:lnTo>
                  <a:pt x="2" y="707"/>
                </a:lnTo>
                <a:lnTo>
                  <a:pt x="4" y="723"/>
                </a:lnTo>
                <a:lnTo>
                  <a:pt x="6" y="744"/>
                </a:lnTo>
                <a:lnTo>
                  <a:pt x="8" y="769"/>
                </a:lnTo>
                <a:lnTo>
                  <a:pt x="11" y="799"/>
                </a:lnTo>
                <a:lnTo>
                  <a:pt x="14" y="833"/>
                </a:lnTo>
                <a:lnTo>
                  <a:pt x="19" y="850"/>
                </a:lnTo>
                <a:lnTo>
                  <a:pt x="25" y="868"/>
                </a:lnTo>
                <a:lnTo>
                  <a:pt x="30" y="888"/>
                </a:lnTo>
                <a:lnTo>
                  <a:pt x="37" y="912"/>
                </a:lnTo>
                <a:lnTo>
                  <a:pt x="44" y="937"/>
                </a:lnTo>
                <a:lnTo>
                  <a:pt x="51" y="965"/>
                </a:lnTo>
                <a:lnTo>
                  <a:pt x="59" y="995"/>
                </a:lnTo>
                <a:lnTo>
                  <a:pt x="68" y="1028"/>
                </a:lnTo>
                <a:lnTo>
                  <a:pt x="70" y="1041"/>
                </a:lnTo>
                <a:lnTo>
                  <a:pt x="73" y="1058"/>
                </a:lnTo>
                <a:lnTo>
                  <a:pt x="74" y="1076"/>
                </a:lnTo>
                <a:lnTo>
                  <a:pt x="76" y="1098"/>
                </a:lnTo>
                <a:lnTo>
                  <a:pt x="76" y="1122"/>
                </a:lnTo>
                <a:lnTo>
                  <a:pt x="77" y="1148"/>
                </a:lnTo>
                <a:lnTo>
                  <a:pt x="78" y="1177"/>
                </a:lnTo>
                <a:lnTo>
                  <a:pt x="78" y="1209"/>
                </a:lnTo>
                <a:lnTo>
                  <a:pt x="76" y="1228"/>
                </a:lnTo>
                <a:lnTo>
                  <a:pt x="76" y="1246"/>
                </a:lnTo>
                <a:lnTo>
                  <a:pt x="75" y="1264"/>
                </a:lnTo>
                <a:lnTo>
                  <a:pt x="75" y="1282"/>
                </a:lnTo>
                <a:lnTo>
                  <a:pt x="75" y="1300"/>
                </a:lnTo>
                <a:lnTo>
                  <a:pt x="76" y="1315"/>
                </a:lnTo>
                <a:lnTo>
                  <a:pt x="76" y="1331"/>
                </a:lnTo>
                <a:lnTo>
                  <a:pt x="78" y="1346"/>
                </a:lnTo>
                <a:lnTo>
                  <a:pt x="88" y="1411"/>
                </a:lnTo>
                <a:lnTo>
                  <a:pt x="83" y="1434"/>
                </a:lnTo>
                <a:lnTo>
                  <a:pt x="79" y="1459"/>
                </a:lnTo>
                <a:lnTo>
                  <a:pt x="75" y="1486"/>
                </a:lnTo>
                <a:lnTo>
                  <a:pt x="71" y="1513"/>
                </a:lnTo>
                <a:lnTo>
                  <a:pt x="68" y="1536"/>
                </a:lnTo>
                <a:lnTo>
                  <a:pt x="66" y="1558"/>
                </a:lnTo>
                <a:lnTo>
                  <a:pt x="64" y="1580"/>
                </a:lnTo>
                <a:lnTo>
                  <a:pt x="64" y="1601"/>
                </a:lnTo>
                <a:lnTo>
                  <a:pt x="64" y="1621"/>
                </a:lnTo>
                <a:lnTo>
                  <a:pt x="66" y="1642"/>
                </a:lnTo>
                <a:lnTo>
                  <a:pt x="68" y="1661"/>
                </a:lnTo>
                <a:lnTo>
                  <a:pt x="71" y="1680"/>
                </a:lnTo>
                <a:lnTo>
                  <a:pt x="73" y="1684"/>
                </a:lnTo>
                <a:lnTo>
                  <a:pt x="75" y="1693"/>
                </a:lnTo>
                <a:lnTo>
                  <a:pt x="79" y="1706"/>
                </a:lnTo>
                <a:lnTo>
                  <a:pt x="85" y="1724"/>
                </a:lnTo>
                <a:lnTo>
                  <a:pt x="91" y="1748"/>
                </a:lnTo>
                <a:lnTo>
                  <a:pt x="98" y="1777"/>
                </a:lnTo>
                <a:lnTo>
                  <a:pt x="107" y="1809"/>
                </a:lnTo>
                <a:lnTo>
                  <a:pt x="117" y="1846"/>
                </a:lnTo>
                <a:lnTo>
                  <a:pt x="120" y="1857"/>
                </a:lnTo>
                <a:lnTo>
                  <a:pt x="124" y="1873"/>
                </a:lnTo>
                <a:lnTo>
                  <a:pt x="129" y="1894"/>
                </a:lnTo>
                <a:lnTo>
                  <a:pt x="135" y="1921"/>
                </a:lnTo>
                <a:lnTo>
                  <a:pt x="141" y="1954"/>
                </a:lnTo>
                <a:lnTo>
                  <a:pt x="148" y="1991"/>
                </a:lnTo>
                <a:lnTo>
                  <a:pt x="156" y="2036"/>
                </a:lnTo>
                <a:lnTo>
                  <a:pt x="165" y="2084"/>
                </a:lnTo>
                <a:lnTo>
                  <a:pt x="174" y="2133"/>
                </a:lnTo>
                <a:lnTo>
                  <a:pt x="182" y="2179"/>
                </a:lnTo>
                <a:lnTo>
                  <a:pt x="189" y="2219"/>
                </a:lnTo>
                <a:lnTo>
                  <a:pt x="197" y="2256"/>
                </a:lnTo>
                <a:lnTo>
                  <a:pt x="203" y="2290"/>
                </a:lnTo>
                <a:lnTo>
                  <a:pt x="208" y="2318"/>
                </a:lnTo>
                <a:lnTo>
                  <a:pt x="213" y="2343"/>
                </a:lnTo>
                <a:lnTo>
                  <a:pt x="217" y="2364"/>
                </a:lnTo>
                <a:lnTo>
                  <a:pt x="219" y="2379"/>
                </a:lnTo>
                <a:lnTo>
                  <a:pt x="221" y="2398"/>
                </a:lnTo>
                <a:lnTo>
                  <a:pt x="223" y="2420"/>
                </a:lnTo>
                <a:lnTo>
                  <a:pt x="224" y="2446"/>
                </a:lnTo>
                <a:lnTo>
                  <a:pt x="224" y="2473"/>
                </a:lnTo>
                <a:lnTo>
                  <a:pt x="225" y="2504"/>
                </a:lnTo>
                <a:lnTo>
                  <a:pt x="224" y="2539"/>
                </a:lnTo>
                <a:lnTo>
                  <a:pt x="224" y="2576"/>
                </a:lnTo>
                <a:lnTo>
                  <a:pt x="252" y="2601"/>
                </a:lnTo>
                <a:lnTo>
                  <a:pt x="252" y="2614"/>
                </a:lnTo>
                <a:lnTo>
                  <a:pt x="250" y="2627"/>
                </a:lnTo>
                <a:lnTo>
                  <a:pt x="248" y="2637"/>
                </a:lnTo>
                <a:lnTo>
                  <a:pt x="244" y="2647"/>
                </a:lnTo>
                <a:lnTo>
                  <a:pt x="239" y="2655"/>
                </a:lnTo>
                <a:lnTo>
                  <a:pt x="232" y="2662"/>
                </a:lnTo>
                <a:lnTo>
                  <a:pt x="226" y="2669"/>
                </a:lnTo>
                <a:lnTo>
                  <a:pt x="219" y="2676"/>
                </a:lnTo>
                <a:lnTo>
                  <a:pt x="211" y="2681"/>
                </a:lnTo>
                <a:lnTo>
                  <a:pt x="203" y="2687"/>
                </a:lnTo>
                <a:lnTo>
                  <a:pt x="194" y="2692"/>
                </a:lnTo>
                <a:lnTo>
                  <a:pt x="185" y="2697"/>
                </a:lnTo>
                <a:lnTo>
                  <a:pt x="178" y="2700"/>
                </a:lnTo>
                <a:lnTo>
                  <a:pt x="164" y="2706"/>
                </a:lnTo>
                <a:lnTo>
                  <a:pt x="144" y="2714"/>
                </a:lnTo>
                <a:lnTo>
                  <a:pt x="117" y="2725"/>
                </a:lnTo>
                <a:lnTo>
                  <a:pt x="114" y="2732"/>
                </a:lnTo>
                <a:lnTo>
                  <a:pt x="112" y="2739"/>
                </a:lnTo>
                <a:lnTo>
                  <a:pt x="110" y="2745"/>
                </a:lnTo>
                <a:lnTo>
                  <a:pt x="109" y="2753"/>
                </a:lnTo>
                <a:lnTo>
                  <a:pt x="109" y="2760"/>
                </a:lnTo>
                <a:lnTo>
                  <a:pt x="110" y="2766"/>
                </a:lnTo>
                <a:lnTo>
                  <a:pt x="112" y="2772"/>
                </a:lnTo>
                <a:lnTo>
                  <a:pt x="114" y="2779"/>
                </a:lnTo>
                <a:lnTo>
                  <a:pt x="117" y="2782"/>
                </a:lnTo>
                <a:lnTo>
                  <a:pt x="122" y="2787"/>
                </a:lnTo>
                <a:lnTo>
                  <a:pt x="129" y="2791"/>
                </a:lnTo>
                <a:lnTo>
                  <a:pt x="136" y="2795"/>
                </a:lnTo>
                <a:lnTo>
                  <a:pt x="145" y="2799"/>
                </a:lnTo>
                <a:lnTo>
                  <a:pt x="155" y="2803"/>
                </a:lnTo>
                <a:lnTo>
                  <a:pt x="167" y="2806"/>
                </a:lnTo>
                <a:lnTo>
                  <a:pt x="181" y="2810"/>
                </a:lnTo>
                <a:lnTo>
                  <a:pt x="193" y="2811"/>
                </a:lnTo>
                <a:lnTo>
                  <a:pt x="205" y="2811"/>
                </a:lnTo>
                <a:lnTo>
                  <a:pt x="216" y="2810"/>
                </a:lnTo>
                <a:lnTo>
                  <a:pt x="227" y="2807"/>
                </a:lnTo>
                <a:lnTo>
                  <a:pt x="243" y="2800"/>
                </a:lnTo>
                <a:lnTo>
                  <a:pt x="259" y="2795"/>
                </a:lnTo>
                <a:lnTo>
                  <a:pt x="275" y="2791"/>
                </a:lnTo>
                <a:lnTo>
                  <a:pt x="291" y="2788"/>
                </a:lnTo>
                <a:lnTo>
                  <a:pt x="297" y="2787"/>
                </a:lnTo>
                <a:lnTo>
                  <a:pt x="309" y="2782"/>
                </a:lnTo>
                <a:lnTo>
                  <a:pt x="330" y="2775"/>
                </a:lnTo>
                <a:lnTo>
                  <a:pt x="359" y="2764"/>
                </a:lnTo>
                <a:lnTo>
                  <a:pt x="370" y="2760"/>
                </a:lnTo>
                <a:lnTo>
                  <a:pt x="379" y="2756"/>
                </a:lnTo>
                <a:lnTo>
                  <a:pt x="387" y="2755"/>
                </a:lnTo>
                <a:lnTo>
                  <a:pt x="393" y="2754"/>
                </a:lnTo>
                <a:lnTo>
                  <a:pt x="393" y="2800"/>
                </a:lnTo>
                <a:lnTo>
                  <a:pt x="404" y="2831"/>
                </a:lnTo>
                <a:lnTo>
                  <a:pt x="427" y="2831"/>
                </a:lnTo>
                <a:lnTo>
                  <a:pt x="449" y="2832"/>
                </a:lnTo>
                <a:lnTo>
                  <a:pt x="473" y="2834"/>
                </a:lnTo>
                <a:lnTo>
                  <a:pt x="497" y="2835"/>
                </a:lnTo>
                <a:lnTo>
                  <a:pt x="504" y="2835"/>
                </a:lnTo>
                <a:lnTo>
                  <a:pt x="511" y="2834"/>
                </a:lnTo>
                <a:lnTo>
                  <a:pt x="521" y="2831"/>
                </a:lnTo>
                <a:lnTo>
                  <a:pt x="531" y="2829"/>
                </a:lnTo>
                <a:lnTo>
                  <a:pt x="556" y="2822"/>
                </a:lnTo>
                <a:lnTo>
                  <a:pt x="585" y="2810"/>
                </a:lnTo>
                <a:lnTo>
                  <a:pt x="588" y="2809"/>
                </a:lnTo>
                <a:lnTo>
                  <a:pt x="591" y="2807"/>
                </a:lnTo>
                <a:lnTo>
                  <a:pt x="594" y="2805"/>
                </a:lnTo>
                <a:lnTo>
                  <a:pt x="596" y="2803"/>
                </a:lnTo>
                <a:lnTo>
                  <a:pt x="600" y="2796"/>
                </a:lnTo>
                <a:lnTo>
                  <a:pt x="604" y="2788"/>
                </a:lnTo>
                <a:lnTo>
                  <a:pt x="607" y="2779"/>
                </a:lnTo>
                <a:lnTo>
                  <a:pt x="609" y="2768"/>
                </a:lnTo>
                <a:lnTo>
                  <a:pt x="610" y="2756"/>
                </a:lnTo>
                <a:lnTo>
                  <a:pt x="610" y="2743"/>
                </a:lnTo>
                <a:lnTo>
                  <a:pt x="610" y="2697"/>
                </a:lnTo>
                <a:lnTo>
                  <a:pt x="619" y="2694"/>
                </a:lnTo>
                <a:lnTo>
                  <a:pt x="626" y="2691"/>
                </a:lnTo>
                <a:lnTo>
                  <a:pt x="633" y="2688"/>
                </a:lnTo>
                <a:lnTo>
                  <a:pt x="639" y="2684"/>
                </a:lnTo>
                <a:lnTo>
                  <a:pt x="644" y="2680"/>
                </a:lnTo>
                <a:lnTo>
                  <a:pt x="647" y="2677"/>
                </a:lnTo>
                <a:lnTo>
                  <a:pt x="651" y="2673"/>
                </a:lnTo>
                <a:lnTo>
                  <a:pt x="653" y="2668"/>
                </a:lnTo>
                <a:lnTo>
                  <a:pt x="652" y="2670"/>
                </a:lnTo>
                <a:lnTo>
                  <a:pt x="652" y="2671"/>
                </a:lnTo>
                <a:lnTo>
                  <a:pt x="651" y="2671"/>
                </a:lnTo>
                <a:lnTo>
                  <a:pt x="651" y="2669"/>
                </a:lnTo>
                <a:lnTo>
                  <a:pt x="651" y="2664"/>
                </a:lnTo>
                <a:lnTo>
                  <a:pt x="651" y="2655"/>
                </a:lnTo>
                <a:lnTo>
                  <a:pt x="650" y="2625"/>
                </a:lnTo>
                <a:lnTo>
                  <a:pt x="649" y="2580"/>
                </a:lnTo>
                <a:lnTo>
                  <a:pt x="650" y="2580"/>
                </a:lnTo>
                <a:lnTo>
                  <a:pt x="651" y="2575"/>
                </a:lnTo>
                <a:lnTo>
                  <a:pt x="654" y="2563"/>
                </a:lnTo>
                <a:lnTo>
                  <a:pt x="659" y="2546"/>
                </a:lnTo>
                <a:lnTo>
                  <a:pt x="665" y="2525"/>
                </a:lnTo>
                <a:lnTo>
                  <a:pt x="671" y="2496"/>
                </a:lnTo>
                <a:lnTo>
                  <a:pt x="679" y="2463"/>
                </a:lnTo>
                <a:lnTo>
                  <a:pt x="688" y="2424"/>
                </a:lnTo>
                <a:lnTo>
                  <a:pt x="693" y="2407"/>
                </a:lnTo>
                <a:lnTo>
                  <a:pt x="696" y="2387"/>
                </a:lnTo>
                <a:lnTo>
                  <a:pt x="700" y="2364"/>
                </a:lnTo>
                <a:lnTo>
                  <a:pt x="702" y="2337"/>
                </a:lnTo>
                <a:lnTo>
                  <a:pt x="705" y="2307"/>
                </a:lnTo>
                <a:lnTo>
                  <a:pt x="707" y="2273"/>
                </a:lnTo>
                <a:lnTo>
                  <a:pt x="709" y="2237"/>
                </a:lnTo>
                <a:lnTo>
                  <a:pt x="709" y="2197"/>
                </a:lnTo>
                <a:lnTo>
                  <a:pt x="711" y="2151"/>
                </a:lnTo>
                <a:lnTo>
                  <a:pt x="713" y="2111"/>
                </a:lnTo>
                <a:lnTo>
                  <a:pt x="714" y="2075"/>
                </a:lnTo>
                <a:lnTo>
                  <a:pt x="716" y="2045"/>
                </a:lnTo>
                <a:lnTo>
                  <a:pt x="717" y="2021"/>
                </a:lnTo>
                <a:lnTo>
                  <a:pt x="718" y="2002"/>
                </a:lnTo>
                <a:lnTo>
                  <a:pt x="719" y="1989"/>
                </a:lnTo>
                <a:lnTo>
                  <a:pt x="720" y="1981"/>
                </a:lnTo>
                <a:lnTo>
                  <a:pt x="719" y="1955"/>
                </a:lnTo>
                <a:lnTo>
                  <a:pt x="719" y="1926"/>
                </a:lnTo>
                <a:lnTo>
                  <a:pt x="718" y="1895"/>
                </a:lnTo>
                <a:lnTo>
                  <a:pt x="718" y="1861"/>
                </a:lnTo>
                <a:lnTo>
                  <a:pt x="718" y="1825"/>
                </a:lnTo>
                <a:lnTo>
                  <a:pt x="719" y="1786"/>
                </a:lnTo>
                <a:lnTo>
                  <a:pt x="719" y="1745"/>
                </a:lnTo>
                <a:lnTo>
                  <a:pt x="720" y="1700"/>
                </a:lnTo>
                <a:lnTo>
                  <a:pt x="721" y="1675"/>
                </a:lnTo>
                <a:lnTo>
                  <a:pt x="720" y="1647"/>
                </a:lnTo>
                <a:lnTo>
                  <a:pt x="719" y="1616"/>
                </a:lnTo>
                <a:lnTo>
                  <a:pt x="717" y="1581"/>
                </a:lnTo>
                <a:lnTo>
                  <a:pt x="714" y="1545"/>
                </a:lnTo>
                <a:lnTo>
                  <a:pt x="709" y="1506"/>
                </a:lnTo>
                <a:lnTo>
                  <a:pt x="705" y="1465"/>
                </a:lnTo>
                <a:lnTo>
                  <a:pt x="699" y="1421"/>
                </a:lnTo>
                <a:lnTo>
                  <a:pt x="707" y="1409"/>
                </a:lnTo>
                <a:lnTo>
                  <a:pt x="718" y="1396"/>
                </a:lnTo>
                <a:lnTo>
                  <a:pt x="730" y="1382"/>
                </a:lnTo>
                <a:lnTo>
                  <a:pt x="745" y="1365"/>
                </a:lnTo>
                <a:lnTo>
                  <a:pt x="750" y="1358"/>
                </a:lnTo>
                <a:lnTo>
                  <a:pt x="753" y="1353"/>
                </a:lnTo>
                <a:lnTo>
                  <a:pt x="757" y="1347"/>
                </a:lnTo>
                <a:lnTo>
                  <a:pt x="758" y="1342"/>
                </a:lnTo>
                <a:lnTo>
                  <a:pt x="759" y="1338"/>
                </a:lnTo>
                <a:lnTo>
                  <a:pt x="759" y="1333"/>
                </a:lnTo>
                <a:lnTo>
                  <a:pt x="758" y="1329"/>
                </a:lnTo>
                <a:lnTo>
                  <a:pt x="756" y="1326"/>
                </a:lnTo>
                <a:lnTo>
                  <a:pt x="750" y="1316"/>
                </a:lnTo>
                <a:lnTo>
                  <a:pt x="745" y="1310"/>
                </a:lnTo>
                <a:lnTo>
                  <a:pt x="742" y="1307"/>
                </a:lnTo>
                <a:lnTo>
                  <a:pt x="741" y="1307"/>
                </a:lnTo>
                <a:lnTo>
                  <a:pt x="742" y="1306"/>
                </a:lnTo>
                <a:lnTo>
                  <a:pt x="743" y="1303"/>
                </a:lnTo>
                <a:lnTo>
                  <a:pt x="745" y="1301"/>
                </a:lnTo>
                <a:lnTo>
                  <a:pt x="747" y="1298"/>
                </a:lnTo>
                <a:lnTo>
                  <a:pt x="753" y="1291"/>
                </a:lnTo>
                <a:lnTo>
                  <a:pt x="763" y="1283"/>
                </a:lnTo>
                <a:lnTo>
                  <a:pt x="774" y="1274"/>
                </a:lnTo>
                <a:lnTo>
                  <a:pt x="783" y="1264"/>
                </a:lnTo>
                <a:lnTo>
                  <a:pt x="792" y="1253"/>
                </a:lnTo>
                <a:lnTo>
                  <a:pt x="800" y="1242"/>
                </a:lnTo>
                <a:lnTo>
                  <a:pt x="808" y="1228"/>
                </a:lnTo>
                <a:lnTo>
                  <a:pt x="818" y="1209"/>
                </a:lnTo>
                <a:lnTo>
                  <a:pt x="829" y="1185"/>
                </a:lnTo>
                <a:lnTo>
                  <a:pt x="841" y="1155"/>
                </a:lnTo>
                <a:lnTo>
                  <a:pt x="842" y="1136"/>
                </a:lnTo>
                <a:lnTo>
                  <a:pt x="843" y="1122"/>
                </a:lnTo>
                <a:lnTo>
                  <a:pt x="842" y="1111"/>
                </a:lnTo>
                <a:lnTo>
                  <a:pt x="841" y="1106"/>
                </a:lnTo>
                <a:lnTo>
                  <a:pt x="846" y="1097"/>
                </a:lnTo>
                <a:lnTo>
                  <a:pt x="852" y="1088"/>
                </a:lnTo>
                <a:lnTo>
                  <a:pt x="858" y="1078"/>
                </a:lnTo>
                <a:lnTo>
                  <a:pt x="862" y="1068"/>
                </a:lnTo>
                <a:lnTo>
                  <a:pt x="867" y="1056"/>
                </a:lnTo>
                <a:lnTo>
                  <a:pt x="870" y="1044"/>
                </a:lnTo>
                <a:lnTo>
                  <a:pt x="874" y="1031"/>
                </a:lnTo>
                <a:lnTo>
                  <a:pt x="876" y="1017"/>
                </a:lnTo>
                <a:lnTo>
                  <a:pt x="876" y="1015"/>
                </a:lnTo>
                <a:lnTo>
                  <a:pt x="875" y="1007"/>
                </a:lnTo>
                <a:lnTo>
                  <a:pt x="875" y="995"/>
                </a:lnTo>
                <a:lnTo>
                  <a:pt x="873" y="979"/>
                </a:lnTo>
                <a:lnTo>
                  <a:pt x="870" y="956"/>
                </a:lnTo>
                <a:lnTo>
                  <a:pt x="868" y="930"/>
                </a:lnTo>
                <a:lnTo>
                  <a:pt x="866" y="898"/>
                </a:lnTo>
                <a:lnTo>
                  <a:pt x="862" y="862"/>
                </a:lnTo>
                <a:lnTo>
                  <a:pt x="856" y="844"/>
                </a:lnTo>
                <a:lnTo>
                  <a:pt x="851" y="825"/>
                </a:lnTo>
                <a:lnTo>
                  <a:pt x="844" y="802"/>
                </a:lnTo>
                <a:lnTo>
                  <a:pt x="837" y="778"/>
                </a:lnTo>
                <a:lnTo>
                  <a:pt x="829" y="751"/>
                </a:lnTo>
                <a:lnTo>
                  <a:pt x="821" y="720"/>
                </a:lnTo>
                <a:lnTo>
                  <a:pt x="812" y="689"/>
                </a:lnTo>
                <a:lnTo>
                  <a:pt x="804" y="654"/>
                </a:lnTo>
                <a:lnTo>
                  <a:pt x="799" y="636"/>
                </a:lnTo>
                <a:lnTo>
                  <a:pt x="793" y="619"/>
                </a:lnTo>
                <a:lnTo>
                  <a:pt x="788" y="603"/>
                </a:lnTo>
                <a:lnTo>
                  <a:pt x="781" y="587"/>
                </a:lnTo>
                <a:lnTo>
                  <a:pt x="774" y="572"/>
                </a:lnTo>
                <a:lnTo>
                  <a:pt x="767" y="558"/>
                </a:lnTo>
                <a:lnTo>
                  <a:pt x="759" y="544"/>
                </a:lnTo>
                <a:lnTo>
                  <a:pt x="751" y="531"/>
                </a:lnTo>
                <a:lnTo>
                  <a:pt x="742" y="519"/>
                </a:lnTo>
                <a:lnTo>
                  <a:pt x="733" y="507"/>
                </a:lnTo>
                <a:lnTo>
                  <a:pt x="723" y="496"/>
                </a:lnTo>
                <a:lnTo>
                  <a:pt x="713" y="485"/>
                </a:lnTo>
                <a:lnTo>
                  <a:pt x="702" y="476"/>
                </a:lnTo>
                <a:lnTo>
                  <a:pt x="691" y="466"/>
                </a:lnTo>
                <a:lnTo>
                  <a:pt x="679" y="459"/>
                </a:lnTo>
                <a:lnTo>
                  <a:pt x="668" y="450"/>
                </a:lnTo>
                <a:lnTo>
                  <a:pt x="652" y="447"/>
                </a:lnTo>
                <a:lnTo>
                  <a:pt x="637" y="443"/>
                </a:lnTo>
                <a:lnTo>
                  <a:pt x="619" y="438"/>
                </a:lnTo>
                <a:lnTo>
                  <a:pt x="600" y="434"/>
                </a:lnTo>
                <a:lnTo>
                  <a:pt x="581" y="428"/>
                </a:lnTo>
                <a:lnTo>
                  <a:pt x="560" y="420"/>
                </a:lnTo>
                <a:lnTo>
                  <a:pt x="538" y="413"/>
                </a:lnTo>
                <a:lnTo>
                  <a:pt x="514" y="404"/>
                </a:lnTo>
                <a:lnTo>
                  <a:pt x="504" y="400"/>
                </a:lnTo>
                <a:lnTo>
                  <a:pt x="492" y="397"/>
                </a:lnTo>
                <a:lnTo>
                  <a:pt x="483" y="395"/>
                </a:lnTo>
                <a:lnTo>
                  <a:pt x="471" y="394"/>
                </a:lnTo>
                <a:lnTo>
                  <a:pt x="460" y="394"/>
                </a:lnTo>
                <a:lnTo>
                  <a:pt x="449" y="395"/>
                </a:lnTo>
                <a:lnTo>
                  <a:pt x="437" y="398"/>
                </a:lnTo>
                <a:lnTo>
                  <a:pt x="426" y="400"/>
                </a:lnTo>
                <a:lnTo>
                  <a:pt x="418" y="382"/>
                </a:lnTo>
                <a:lnTo>
                  <a:pt x="411" y="365"/>
                </a:lnTo>
                <a:lnTo>
                  <a:pt x="404" y="350"/>
                </a:lnTo>
                <a:lnTo>
                  <a:pt x="398" y="337"/>
                </a:lnTo>
                <a:lnTo>
                  <a:pt x="396" y="332"/>
                </a:lnTo>
                <a:lnTo>
                  <a:pt x="395" y="326"/>
                </a:lnTo>
                <a:lnTo>
                  <a:pt x="393" y="320"/>
                </a:lnTo>
                <a:lnTo>
                  <a:pt x="393" y="315"/>
                </a:lnTo>
                <a:lnTo>
                  <a:pt x="393" y="308"/>
                </a:lnTo>
                <a:lnTo>
                  <a:pt x="395" y="303"/>
                </a:lnTo>
                <a:lnTo>
                  <a:pt x="396" y="296"/>
                </a:lnTo>
                <a:lnTo>
                  <a:pt x="398" y="291"/>
                </a:lnTo>
                <a:lnTo>
                  <a:pt x="402" y="287"/>
                </a:lnTo>
                <a:lnTo>
                  <a:pt x="405" y="283"/>
                </a:lnTo>
                <a:lnTo>
                  <a:pt x="408" y="280"/>
                </a:lnTo>
                <a:lnTo>
                  <a:pt x="410" y="276"/>
                </a:lnTo>
                <a:lnTo>
                  <a:pt x="413" y="272"/>
                </a:lnTo>
                <a:lnTo>
                  <a:pt x="414" y="267"/>
                </a:lnTo>
                <a:lnTo>
                  <a:pt x="415" y="263"/>
                </a:lnTo>
                <a:lnTo>
                  <a:pt x="415" y="258"/>
                </a:lnTo>
                <a:lnTo>
                  <a:pt x="415" y="239"/>
                </a:lnTo>
                <a:lnTo>
                  <a:pt x="413" y="224"/>
                </a:lnTo>
                <a:lnTo>
                  <a:pt x="411" y="217"/>
                </a:lnTo>
                <a:lnTo>
                  <a:pt x="410" y="210"/>
                </a:lnTo>
                <a:lnTo>
                  <a:pt x="408" y="206"/>
                </a:lnTo>
                <a:lnTo>
                  <a:pt x="406" y="202"/>
                </a:lnTo>
                <a:lnTo>
                  <a:pt x="402" y="196"/>
                </a:lnTo>
                <a:lnTo>
                  <a:pt x="398" y="191"/>
                </a:lnTo>
                <a:lnTo>
                  <a:pt x="396" y="189"/>
                </a:lnTo>
                <a:lnTo>
                  <a:pt x="393" y="188"/>
                </a:lnTo>
                <a:lnTo>
                  <a:pt x="403" y="170"/>
                </a:lnTo>
                <a:lnTo>
                  <a:pt x="410" y="154"/>
                </a:lnTo>
                <a:lnTo>
                  <a:pt x="416" y="141"/>
                </a:lnTo>
                <a:lnTo>
                  <a:pt x="418" y="131"/>
                </a:lnTo>
                <a:lnTo>
                  <a:pt x="420" y="126"/>
                </a:lnTo>
                <a:lnTo>
                  <a:pt x="420" y="119"/>
                </a:lnTo>
                <a:lnTo>
                  <a:pt x="418" y="113"/>
                </a:lnTo>
                <a:lnTo>
                  <a:pt x="416" y="107"/>
                </a:lnTo>
                <a:lnTo>
                  <a:pt x="412" y="100"/>
                </a:lnTo>
                <a:lnTo>
                  <a:pt x="408" y="95"/>
                </a:lnTo>
                <a:lnTo>
                  <a:pt x="401" y="88"/>
                </a:lnTo>
                <a:lnTo>
                  <a:pt x="393" y="82"/>
                </a:lnTo>
                <a:lnTo>
                  <a:pt x="385" y="71"/>
                </a:lnTo>
                <a:lnTo>
                  <a:pt x="373" y="59"/>
                </a:lnTo>
                <a:lnTo>
                  <a:pt x="359" y="43"/>
                </a:lnTo>
                <a:lnTo>
                  <a:pt x="341" y="25"/>
                </a:lnTo>
                <a:lnTo>
                  <a:pt x="333" y="20"/>
                </a:lnTo>
                <a:lnTo>
                  <a:pt x="327" y="16"/>
                </a:lnTo>
                <a:lnTo>
                  <a:pt x="319" y="13"/>
                </a:lnTo>
                <a:lnTo>
                  <a:pt x="312" y="11"/>
                </a:lnTo>
                <a:lnTo>
                  <a:pt x="305" y="9"/>
                </a:lnTo>
                <a:lnTo>
                  <a:pt x="298" y="9"/>
                </a:lnTo>
                <a:lnTo>
                  <a:pt x="291" y="9"/>
                </a:lnTo>
                <a:lnTo>
                  <a:pt x="284" y="11"/>
                </a:lnTo>
                <a:lnTo>
                  <a:pt x="280" y="11"/>
                </a:lnTo>
                <a:lnTo>
                  <a:pt x="277" y="11"/>
                </a:lnTo>
                <a:lnTo>
                  <a:pt x="273" y="11"/>
                </a:lnTo>
                <a:lnTo>
                  <a:pt x="272" y="11"/>
                </a:lnTo>
                <a:lnTo>
                  <a:pt x="270" y="10"/>
                </a:lnTo>
                <a:lnTo>
                  <a:pt x="269" y="8"/>
                </a:lnTo>
                <a:lnTo>
                  <a:pt x="269" y="6"/>
                </a:lnTo>
                <a:lnTo>
                  <a:pt x="269" y="4"/>
                </a:lnTo>
                <a:lnTo>
                  <a:pt x="244" y="0"/>
                </a:lnTo>
                <a:lnTo>
                  <a:pt x="223" y="5"/>
                </a:lnTo>
                <a:lnTo>
                  <a:pt x="205" y="9"/>
                </a:lnTo>
                <a:lnTo>
                  <a:pt x="189" y="12"/>
                </a:lnTo>
                <a:lnTo>
                  <a:pt x="178" y="14"/>
                </a:lnTo>
                <a:lnTo>
                  <a:pt x="173" y="16"/>
                </a:lnTo>
                <a:lnTo>
                  <a:pt x="168" y="18"/>
                </a:lnTo>
                <a:lnTo>
                  <a:pt x="163" y="21"/>
                </a:lnTo>
                <a:lnTo>
                  <a:pt x="158" y="25"/>
                </a:lnTo>
                <a:lnTo>
                  <a:pt x="149" y="35"/>
                </a:lnTo>
                <a:lnTo>
                  <a:pt x="138" y="47"/>
                </a:lnTo>
                <a:lnTo>
                  <a:pt x="127" y="61"/>
                </a:lnTo>
                <a:lnTo>
                  <a:pt x="117" y="78"/>
                </a:lnTo>
                <a:lnTo>
                  <a:pt x="105" y="98"/>
                </a:lnTo>
                <a:lnTo>
                  <a:pt x="93" y="121"/>
                </a:lnTo>
                <a:lnTo>
                  <a:pt x="88" y="128"/>
                </a:lnTo>
                <a:lnTo>
                  <a:pt x="85" y="137"/>
                </a:lnTo>
                <a:lnTo>
                  <a:pt x="81" y="152"/>
                </a:lnTo>
                <a:lnTo>
                  <a:pt x="78" y="171"/>
                </a:lnTo>
                <a:lnTo>
                  <a:pt x="78" y="177"/>
                </a:lnTo>
                <a:lnTo>
                  <a:pt x="79" y="183"/>
                </a:lnTo>
                <a:lnTo>
                  <a:pt x="81" y="188"/>
                </a:lnTo>
                <a:lnTo>
                  <a:pt x="82" y="193"/>
                </a:lnTo>
                <a:lnTo>
                  <a:pt x="85" y="198"/>
                </a:lnTo>
                <a:lnTo>
                  <a:pt x="88" y="202"/>
                </a:lnTo>
                <a:lnTo>
                  <a:pt x="91" y="206"/>
                </a:lnTo>
                <a:lnTo>
                  <a:pt x="95" y="210"/>
                </a:lnTo>
                <a:lnTo>
                  <a:pt x="100" y="213"/>
                </a:lnTo>
                <a:lnTo>
                  <a:pt x="106" y="217"/>
                </a:lnTo>
                <a:lnTo>
                  <a:pt x="112" y="221"/>
                </a:lnTo>
                <a:lnTo>
                  <a:pt x="119" y="222"/>
                </a:lnTo>
                <a:lnTo>
                  <a:pt x="124" y="224"/>
                </a:lnTo>
                <a:lnTo>
                  <a:pt x="138" y="277"/>
                </a:lnTo>
                <a:lnTo>
                  <a:pt x="139" y="293"/>
                </a:lnTo>
                <a:lnTo>
                  <a:pt x="141" y="309"/>
                </a:lnTo>
                <a:lnTo>
                  <a:pt x="144" y="326"/>
                </a:lnTo>
                <a:lnTo>
                  <a:pt x="149" y="344"/>
                </a:lnTo>
                <a:lnTo>
                  <a:pt x="152" y="348"/>
                </a:lnTo>
                <a:lnTo>
                  <a:pt x="161" y="358"/>
                </a:lnTo>
                <a:lnTo>
                  <a:pt x="175" y="378"/>
                </a:lnTo>
                <a:lnTo>
                  <a:pt x="195" y="404"/>
                </a:lnTo>
                <a:lnTo>
                  <a:pt x="201" y="411"/>
                </a:lnTo>
                <a:lnTo>
                  <a:pt x="206" y="418"/>
                </a:lnTo>
                <a:lnTo>
                  <a:pt x="211" y="428"/>
                </a:lnTo>
                <a:lnTo>
                  <a:pt x="217" y="439"/>
                </a:lnTo>
                <a:lnTo>
                  <a:pt x="181" y="471"/>
                </a:lnTo>
                <a:lnTo>
                  <a:pt x="158" y="485"/>
                </a:lnTo>
                <a:lnTo>
                  <a:pt x="131" y="502"/>
                </a:lnTo>
                <a:lnTo>
                  <a:pt x="101" y="523"/>
                </a:lnTo>
                <a:lnTo>
                  <a:pt x="68" y="546"/>
                </a:lnTo>
                <a:lnTo>
                  <a:pt x="59" y="554"/>
                </a:lnTo>
                <a:lnTo>
                  <a:pt x="46" y="566"/>
                </a:lnTo>
                <a:lnTo>
                  <a:pt x="30" y="584"/>
                </a:lnTo>
                <a:lnTo>
                  <a:pt x="11" y="606"/>
                </a:lnTo>
                <a:lnTo>
                  <a:pt x="7" y="624"/>
                </a:lnTo>
                <a:lnTo>
                  <a:pt x="5" y="643"/>
                </a:lnTo>
                <a:lnTo>
                  <a:pt x="2" y="663"/>
                </a:lnTo>
                <a:lnTo>
                  <a:pt x="0" y="684"/>
                </a:lnTo>
                <a:close/>
              </a:path>
            </a:pathLst>
          </a:custGeom>
          <a:solidFill>
            <a:schemeClr val="bg1"/>
          </a:solidFill>
          <a:ln w="9525">
            <a:solidFill>
              <a:schemeClr val="accent1"/>
            </a:solidFill>
            <a:round/>
            <a:headEnd/>
            <a:tailEnd/>
          </a:ln>
        </p:spPr>
        <p:txBody>
          <a:bodyPr/>
          <a:lstStyle/>
          <a:p>
            <a:endParaRPr lang="en-GB"/>
          </a:p>
        </p:txBody>
      </p:sp>
      <p:sp>
        <p:nvSpPr>
          <p:cNvPr id="7" name="Freeform 258"/>
          <p:cNvSpPr>
            <a:spLocks/>
          </p:cNvSpPr>
          <p:nvPr/>
        </p:nvSpPr>
        <p:spPr bwMode="auto">
          <a:xfrm>
            <a:off x="2016125" y="1665288"/>
            <a:ext cx="1295400" cy="4464050"/>
          </a:xfrm>
          <a:custGeom>
            <a:avLst/>
            <a:gdLst>
              <a:gd name="T0" fmla="*/ 1290636 w 4079"/>
              <a:gd name="T1" fmla="*/ 1480535 h 14518"/>
              <a:gd name="T2" fmla="*/ 1243317 w 4079"/>
              <a:gd name="T3" fmla="*/ 1642579 h 14518"/>
              <a:gd name="T4" fmla="*/ 1168369 w 4079"/>
              <a:gd name="T5" fmla="*/ 1802470 h 14518"/>
              <a:gd name="T6" fmla="*/ 1189964 w 4079"/>
              <a:gd name="T7" fmla="*/ 2148082 h 14518"/>
              <a:gd name="T8" fmla="*/ 1196633 w 4079"/>
              <a:gd name="T9" fmla="*/ 2260006 h 14518"/>
              <a:gd name="T10" fmla="*/ 1129307 w 4079"/>
              <a:gd name="T11" fmla="*/ 2613920 h 14518"/>
              <a:gd name="T12" fmla="*/ 1111840 w 4079"/>
              <a:gd name="T13" fmla="*/ 2918021 h 14518"/>
              <a:gd name="T14" fmla="*/ 1095961 w 4079"/>
              <a:gd name="T15" fmla="*/ 3191989 h 14518"/>
              <a:gd name="T16" fmla="*/ 1115016 w 4079"/>
              <a:gd name="T17" fmla="*/ 3392161 h 14518"/>
              <a:gd name="T18" fmla="*/ 1134070 w 4079"/>
              <a:gd name="T19" fmla="*/ 3604633 h 14518"/>
              <a:gd name="T20" fmla="*/ 1138199 w 4079"/>
              <a:gd name="T21" fmla="*/ 3910272 h 14518"/>
              <a:gd name="T22" fmla="*/ 1150902 w 4079"/>
              <a:gd name="T23" fmla="*/ 4080618 h 14518"/>
              <a:gd name="T24" fmla="*/ 1131212 w 4079"/>
              <a:gd name="T25" fmla="*/ 4274332 h 14518"/>
              <a:gd name="T26" fmla="*/ 1137246 w 4079"/>
              <a:gd name="T27" fmla="*/ 4434532 h 14518"/>
              <a:gd name="T28" fmla="*/ 1082305 w 4079"/>
              <a:gd name="T29" fmla="*/ 4463435 h 14518"/>
              <a:gd name="T30" fmla="*/ 930821 w 4079"/>
              <a:gd name="T31" fmla="*/ 4445293 h 14518"/>
              <a:gd name="T32" fmla="*/ 903827 w 4079"/>
              <a:gd name="T33" fmla="*/ 4346899 h 14518"/>
              <a:gd name="T34" fmla="*/ 899380 w 4079"/>
              <a:gd name="T35" fmla="*/ 4183317 h 14518"/>
              <a:gd name="T36" fmla="*/ 794262 w 4079"/>
              <a:gd name="T37" fmla="*/ 3638456 h 14518"/>
              <a:gd name="T38" fmla="*/ 772667 w 4079"/>
              <a:gd name="T39" fmla="*/ 3513310 h 14518"/>
              <a:gd name="T40" fmla="*/ 758376 w 4079"/>
              <a:gd name="T41" fmla="*/ 3299609 h 14518"/>
              <a:gd name="T42" fmla="*/ 558302 w 4079"/>
              <a:gd name="T43" fmla="*/ 3400156 h 14518"/>
              <a:gd name="T44" fmla="*/ 552903 w 4079"/>
              <a:gd name="T45" fmla="*/ 3569887 h 14518"/>
              <a:gd name="T46" fmla="*/ 414439 w 4079"/>
              <a:gd name="T47" fmla="*/ 4324452 h 14518"/>
              <a:gd name="T48" fmla="*/ 202615 w 4079"/>
              <a:gd name="T49" fmla="*/ 4419157 h 14518"/>
              <a:gd name="T50" fmla="*/ 81618 w 4079"/>
              <a:gd name="T51" fmla="*/ 4403783 h 14518"/>
              <a:gd name="T52" fmla="*/ 55894 w 4079"/>
              <a:gd name="T53" fmla="*/ 4373957 h 14518"/>
              <a:gd name="T54" fmla="*/ 63516 w 4079"/>
              <a:gd name="T55" fmla="*/ 4335829 h 14518"/>
              <a:gd name="T56" fmla="*/ 246440 w 4079"/>
              <a:gd name="T57" fmla="*/ 3902585 h 14518"/>
              <a:gd name="T58" fmla="*/ 251522 w 4079"/>
              <a:gd name="T59" fmla="*/ 3749765 h 14518"/>
              <a:gd name="T60" fmla="*/ 260731 w 4079"/>
              <a:gd name="T61" fmla="*/ 3635381 h 14518"/>
              <a:gd name="T62" fmla="*/ 246440 w 4079"/>
              <a:gd name="T63" fmla="*/ 3431212 h 14518"/>
              <a:gd name="T64" fmla="*/ 254380 w 4079"/>
              <a:gd name="T65" fmla="*/ 3293767 h 14518"/>
              <a:gd name="T66" fmla="*/ 249616 w 4079"/>
              <a:gd name="T67" fmla="*/ 3090520 h 14518"/>
              <a:gd name="T68" fmla="*/ 235960 w 4079"/>
              <a:gd name="T69" fmla="*/ 2990895 h 14518"/>
              <a:gd name="T70" fmla="*/ 222304 w 4079"/>
              <a:gd name="T71" fmla="*/ 2707702 h 14518"/>
              <a:gd name="T72" fmla="*/ 102260 w 4079"/>
              <a:gd name="T73" fmla="*/ 1750198 h 14518"/>
              <a:gd name="T74" fmla="*/ 50495 w 4079"/>
              <a:gd name="T75" fmla="*/ 1591229 h 14518"/>
              <a:gd name="T76" fmla="*/ 318 w 4079"/>
              <a:gd name="T77" fmla="*/ 1383370 h 14518"/>
              <a:gd name="T78" fmla="*/ 9845 w 4079"/>
              <a:gd name="T79" fmla="*/ 1268063 h 14518"/>
              <a:gd name="T80" fmla="*/ 54623 w 4079"/>
              <a:gd name="T81" fmla="*/ 1114321 h 14518"/>
              <a:gd name="T82" fmla="*/ 104801 w 4079"/>
              <a:gd name="T83" fmla="*/ 879096 h 14518"/>
              <a:gd name="T84" fmla="*/ 163553 w 4079"/>
              <a:gd name="T85" fmla="*/ 773629 h 14518"/>
              <a:gd name="T86" fmla="*/ 259461 w 4079"/>
              <a:gd name="T87" fmla="*/ 728122 h 14518"/>
              <a:gd name="T88" fmla="*/ 379188 w 4079"/>
              <a:gd name="T89" fmla="*/ 702601 h 14518"/>
              <a:gd name="T90" fmla="*/ 534801 w 4079"/>
              <a:gd name="T91" fmla="*/ 508271 h 14518"/>
              <a:gd name="T92" fmla="*/ 513206 w 4079"/>
              <a:gd name="T93" fmla="*/ 397269 h 14518"/>
              <a:gd name="T94" fmla="*/ 482401 w 4079"/>
              <a:gd name="T95" fmla="*/ 261976 h 14518"/>
              <a:gd name="T96" fmla="*/ 495421 w 4079"/>
              <a:gd name="T97" fmla="*/ 166349 h 14518"/>
              <a:gd name="T98" fmla="*/ 607844 w 4079"/>
              <a:gd name="T99" fmla="*/ 26444 h 14518"/>
              <a:gd name="T100" fmla="*/ 705023 w 4079"/>
              <a:gd name="T101" fmla="*/ 307 h 14518"/>
              <a:gd name="T102" fmla="*/ 844122 w 4079"/>
              <a:gd name="T103" fmla="*/ 40895 h 14518"/>
              <a:gd name="T104" fmla="*/ 911766 w 4079"/>
              <a:gd name="T105" fmla="*/ 105159 h 14518"/>
              <a:gd name="T106" fmla="*/ 912084 w 4079"/>
              <a:gd name="T107" fmla="*/ 178648 h 14518"/>
              <a:gd name="T108" fmla="*/ 888265 w 4079"/>
              <a:gd name="T109" fmla="*/ 336695 h 14518"/>
              <a:gd name="T110" fmla="*/ 857460 w 4079"/>
              <a:gd name="T111" fmla="*/ 523952 h 14518"/>
              <a:gd name="T112" fmla="*/ 886042 w 4079"/>
              <a:gd name="T113" fmla="*/ 603283 h 14518"/>
              <a:gd name="T114" fmla="*/ 967342 w 4079"/>
              <a:gd name="T115" fmla="*/ 664780 h 14518"/>
              <a:gd name="T116" fmla="*/ 1137246 w 4079"/>
              <a:gd name="T117" fmla="*/ 757333 h 14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079" h="14518">
                <a:moveTo>
                  <a:pt x="4079" y="4247"/>
                </a:moveTo>
                <a:lnTo>
                  <a:pt x="4079" y="4316"/>
                </a:lnTo>
                <a:lnTo>
                  <a:pt x="4078" y="4382"/>
                </a:lnTo>
                <a:lnTo>
                  <a:pt x="4078" y="4445"/>
                </a:lnTo>
                <a:lnTo>
                  <a:pt x="4077" y="4506"/>
                </a:lnTo>
                <a:lnTo>
                  <a:pt x="4075" y="4564"/>
                </a:lnTo>
                <a:lnTo>
                  <a:pt x="4074" y="4620"/>
                </a:lnTo>
                <a:lnTo>
                  <a:pt x="4071" y="4673"/>
                </a:lnTo>
                <a:lnTo>
                  <a:pt x="4069" y="4723"/>
                </a:lnTo>
                <a:lnTo>
                  <a:pt x="4067" y="4770"/>
                </a:lnTo>
                <a:lnTo>
                  <a:pt x="4064" y="4815"/>
                </a:lnTo>
                <a:lnTo>
                  <a:pt x="4061" y="4857"/>
                </a:lnTo>
                <a:lnTo>
                  <a:pt x="4058" y="4897"/>
                </a:lnTo>
                <a:lnTo>
                  <a:pt x="4055" y="4934"/>
                </a:lnTo>
                <a:lnTo>
                  <a:pt x="4050" y="4967"/>
                </a:lnTo>
                <a:lnTo>
                  <a:pt x="4046" y="4999"/>
                </a:lnTo>
                <a:lnTo>
                  <a:pt x="4042" y="5027"/>
                </a:lnTo>
                <a:lnTo>
                  <a:pt x="4019" y="5083"/>
                </a:lnTo>
                <a:lnTo>
                  <a:pt x="3995" y="5143"/>
                </a:lnTo>
                <a:lnTo>
                  <a:pt x="3970" y="5205"/>
                </a:lnTo>
                <a:lnTo>
                  <a:pt x="3942" y="5272"/>
                </a:lnTo>
                <a:lnTo>
                  <a:pt x="3915" y="5342"/>
                </a:lnTo>
                <a:lnTo>
                  <a:pt x="3886" y="5414"/>
                </a:lnTo>
                <a:lnTo>
                  <a:pt x="3856" y="5491"/>
                </a:lnTo>
                <a:lnTo>
                  <a:pt x="3824" y="5571"/>
                </a:lnTo>
                <a:lnTo>
                  <a:pt x="3815" y="5595"/>
                </a:lnTo>
                <a:lnTo>
                  <a:pt x="3802" y="5624"/>
                </a:lnTo>
                <a:lnTo>
                  <a:pt x="3788" y="5654"/>
                </a:lnTo>
                <a:lnTo>
                  <a:pt x="3771" y="5689"/>
                </a:lnTo>
                <a:lnTo>
                  <a:pt x="3751" y="5727"/>
                </a:lnTo>
                <a:lnTo>
                  <a:pt x="3730" y="5769"/>
                </a:lnTo>
                <a:lnTo>
                  <a:pt x="3706" y="5813"/>
                </a:lnTo>
                <a:lnTo>
                  <a:pt x="3679" y="5862"/>
                </a:lnTo>
                <a:lnTo>
                  <a:pt x="3716" y="6388"/>
                </a:lnTo>
                <a:lnTo>
                  <a:pt x="3720" y="6459"/>
                </a:lnTo>
                <a:lnTo>
                  <a:pt x="3725" y="6528"/>
                </a:lnTo>
                <a:lnTo>
                  <a:pt x="3729" y="6594"/>
                </a:lnTo>
                <a:lnTo>
                  <a:pt x="3732" y="6658"/>
                </a:lnTo>
                <a:lnTo>
                  <a:pt x="3735" y="6719"/>
                </a:lnTo>
                <a:lnTo>
                  <a:pt x="3738" y="6778"/>
                </a:lnTo>
                <a:lnTo>
                  <a:pt x="3740" y="6834"/>
                </a:lnTo>
                <a:lnTo>
                  <a:pt x="3744" y="6887"/>
                </a:lnTo>
                <a:lnTo>
                  <a:pt x="3746" y="6938"/>
                </a:lnTo>
                <a:lnTo>
                  <a:pt x="3747" y="6986"/>
                </a:lnTo>
                <a:lnTo>
                  <a:pt x="3749" y="7032"/>
                </a:lnTo>
                <a:lnTo>
                  <a:pt x="3750" y="7076"/>
                </a:lnTo>
                <a:lnTo>
                  <a:pt x="3751" y="7116"/>
                </a:lnTo>
                <a:lnTo>
                  <a:pt x="3752" y="7154"/>
                </a:lnTo>
                <a:lnTo>
                  <a:pt x="3752" y="7189"/>
                </a:lnTo>
                <a:lnTo>
                  <a:pt x="3752" y="7223"/>
                </a:lnTo>
                <a:lnTo>
                  <a:pt x="3753" y="7238"/>
                </a:lnTo>
                <a:lnTo>
                  <a:pt x="3754" y="7255"/>
                </a:lnTo>
                <a:lnTo>
                  <a:pt x="3756" y="7275"/>
                </a:lnTo>
                <a:lnTo>
                  <a:pt x="3759" y="7298"/>
                </a:lnTo>
                <a:lnTo>
                  <a:pt x="3768" y="7350"/>
                </a:lnTo>
                <a:lnTo>
                  <a:pt x="3779" y="7414"/>
                </a:lnTo>
                <a:lnTo>
                  <a:pt x="3795" y="7486"/>
                </a:lnTo>
                <a:lnTo>
                  <a:pt x="3814" y="7570"/>
                </a:lnTo>
                <a:lnTo>
                  <a:pt x="3836" y="7663"/>
                </a:lnTo>
                <a:lnTo>
                  <a:pt x="3861" y="7767"/>
                </a:lnTo>
                <a:lnTo>
                  <a:pt x="3771" y="7876"/>
                </a:lnTo>
                <a:lnTo>
                  <a:pt x="3589" y="7967"/>
                </a:lnTo>
                <a:lnTo>
                  <a:pt x="3581" y="8109"/>
                </a:lnTo>
                <a:lnTo>
                  <a:pt x="3572" y="8246"/>
                </a:lnTo>
                <a:lnTo>
                  <a:pt x="3564" y="8376"/>
                </a:lnTo>
                <a:lnTo>
                  <a:pt x="3556" y="8501"/>
                </a:lnTo>
                <a:lnTo>
                  <a:pt x="3549" y="8620"/>
                </a:lnTo>
                <a:lnTo>
                  <a:pt x="3543" y="8733"/>
                </a:lnTo>
                <a:lnTo>
                  <a:pt x="3537" y="8840"/>
                </a:lnTo>
                <a:lnTo>
                  <a:pt x="3530" y="8942"/>
                </a:lnTo>
                <a:lnTo>
                  <a:pt x="3525" y="9038"/>
                </a:lnTo>
                <a:lnTo>
                  <a:pt x="3520" y="9127"/>
                </a:lnTo>
                <a:lnTo>
                  <a:pt x="3515" y="9212"/>
                </a:lnTo>
                <a:lnTo>
                  <a:pt x="3511" y="9291"/>
                </a:lnTo>
                <a:lnTo>
                  <a:pt x="3507" y="9363"/>
                </a:lnTo>
                <a:lnTo>
                  <a:pt x="3504" y="9429"/>
                </a:lnTo>
                <a:lnTo>
                  <a:pt x="3501" y="9490"/>
                </a:lnTo>
                <a:lnTo>
                  <a:pt x="3499" y="9545"/>
                </a:lnTo>
                <a:lnTo>
                  <a:pt x="3492" y="9664"/>
                </a:lnTo>
                <a:lnTo>
                  <a:pt x="3486" y="9775"/>
                </a:lnTo>
                <a:lnTo>
                  <a:pt x="3480" y="9878"/>
                </a:lnTo>
                <a:lnTo>
                  <a:pt x="3475" y="9973"/>
                </a:lnTo>
                <a:lnTo>
                  <a:pt x="3470" y="10061"/>
                </a:lnTo>
                <a:lnTo>
                  <a:pt x="3465" y="10141"/>
                </a:lnTo>
                <a:lnTo>
                  <a:pt x="3462" y="10212"/>
                </a:lnTo>
                <a:lnTo>
                  <a:pt x="3458" y="10276"/>
                </a:lnTo>
                <a:lnTo>
                  <a:pt x="3455" y="10332"/>
                </a:lnTo>
                <a:lnTo>
                  <a:pt x="3451" y="10381"/>
                </a:lnTo>
                <a:lnTo>
                  <a:pt x="3449" y="10422"/>
                </a:lnTo>
                <a:lnTo>
                  <a:pt x="3447" y="10454"/>
                </a:lnTo>
                <a:lnTo>
                  <a:pt x="3446" y="10480"/>
                </a:lnTo>
                <a:lnTo>
                  <a:pt x="3445" y="10496"/>
                </a:lnTo>
                <a:lnTo>
                  <a:pt x="3444" y="10506"/>
                </a:lnTo>
                <a:lnTo>
                  <a:pt x="3444" y="10508"/>
                </a:lnTo>
                <a:lnTo>
                  <a:pt x="3460" y="10623"/>
                </a:lnTo>
                <a:lnTo>
                  <a:pt x="3473" y="10733"/>
                </a:lnTo>
                <a:lnTo>
                  <a:pt x="3487" y="10837"/>
                </a:lnTo>
                <a:lnTo>
                  <a:pt x="3500" y="10937"/>
                </a:lnTo>
                <a:lnTo>
                  <a:pt x="3511" y="11032"/>
                </a:lnTo>
                <a:lnTo>
                  <a:pt x="3522" y="11120"/>
                </a:lnTo>
                <a:lnTo>
                  <a:pt x="3531" y="11204"/>
                </a:lnTo>
                <a:lnTo>
                  <a:pt x="3540" y="11283"/>
                </a:lnTo>
                <a:lnTo>
                  <a:pt x="3547" y="11357"/>
                </a:lnTo>
                <a:lnTo>
                  <a:pt x="3553" y="11424"/>
                </a:lnTo>
                <a:lnTo>
                  <a:pt x="3559" y="11487"/>
                </a:lnTo>
                <a:lnTo>
                  <a:pt x="3563" y="11545"/>
                </a:lnTo>
                <a:lnTo>
                  <a:pt x="3567" y="11598"/>
                </a:lnTo>
                <a:lnTo>
                  <a:pt x="3569" y="11645"/>
                </a:lnTo>
                <a:lnTo>
                  <a:pt x="3570" y="11686"/>
                </a:lnTo>
                <a:lnTo>
                  <a:pt x="3571" y="11723"/>
                </a:lnTo>
                <a:lnTo>
                  <a:pt x="3571" y="11847"/>
                </a:lnTo>
                <a:lnTo>
                  <a:pt x="3571" y="11964"/>
                </a:lnTo>
                <a:lnTo>
                  <a:pt x="3572" y="12075"/>
                </a:lnTo>
                <a:lnTo>
                  <a:pt x="3572" y="12178"/>
                </a:lnTo>
                <a:lnTo>
                  <a:pt x="3573" y="12276"/>
                </a:lnTo>
                <a:lnTo>
                  <a:pt x="3574" y="12366"/>
                </a:lnTo>
                <a:lnTo>
                  <a:pt x="3576" y="12449"/>
                </a:lnTo>
                <a:lnTo>
                  <a:pt x="3578" y="12526"/>
                </a:lnTo>
                <a:lnTo>
                  <a:pt x="3580" y="12596"/>
                </a:lnTo>
                <a:lnTo>
                  <a:pt x="3582" y="12661"/>
                </a:lnTo>
                <a:lnTo>
                  <a:pt x="3584" y="12717"/>
                </a:lnTo>
                <a:lnTo>
                  <a:pt x="3586" y="12768"/>
                </a:lnTo>
                <a:lnTo>
                  <a:pt x="3589" y="12812"/>
                </a:lnTo>
                <a:lnTo>
                  <a:pt x="3592" y="12849"/>
                </a:lnTo>
                <a:lnTo>
                  <a:pt x="3595" y="12879"/>
                </a:lnTo>
                <a:lnTo>
                  <a:pt x="3599" y="12903"/>
                </a:lnTo>
                <a:lnTo>
                  <a:pt x="3605" y="12947"/>
                </a:lnTo>
                <a:lnTo>
                  <a:pt x="3610" y="12998"/>
                </a:lnTo>
                <a:lnTo>
                  <a:pt x="3614" y="13056"/>
                </a:lnTo>
                <a:lnTo>
                  <a:pt x="3618" y="13120"/>
                </a:lnTo>
                <a:lnTo>
                  <a:pt x="3622" y="13192"/>
                </a:lnTo>
                <a:lnTo>
                  <a:pt x="3624" y="13271"/>
                </a:lnTo>
                <a:lnTo>
                  <a:pt x="3625" y="13355"/>
                </a:lnTo>
                <a:lnTo>
                  <a:pt x="3626" y="13448"/>
                </a:lnTo>
                <a:lnTo>
                  <a:pt x="3444" y="13574"/>
                </a:lnTo>
                <a:lnTo>
                  <a:pt x="3466" y="13628"/>
                </a:lnTo>
                <a:lnTo>
                  <a:pt x="3485" y="13676"/>
                </a:lnTo>
                <a:lnTo>
                  <a:pt x="3503" y="13722"/>
                </a:lnTo>
                <a:lnTo>
                  <a:pt x="3519" y="13765"/>
                </a:lnTo>
                <a:lnTo>
                  <a:pt x="3532" y="13804"/>
                </a:lnTo>
                <a:lnTo>
                  <a:pt x="3545" y="13840"/>
                </a:lnTo>
                <a:lnTo>
                  <a:pt x="3554" y="13872"/>
                </a:lnTo>
                <a:lnTo>
                  <a:pt x="3562" y="13901"/>
                </a:lnTo>
                <a:lnTo>
                  <a:pt x="3568" y="13933"/>
                </a:lnTo>
                <a:lnTo>
                  <a:pt x="3574" y="13972"/>
                </a:lnTo>
                <a:lnTo>
                  <a:pt x="3579" y="14018"/>
                </a:lnTo>
                <a:lnTo>
                  <a:pt x="3583" y="14074"/>
                </a:lnTo>
                <a:lnTo>
                  <a:pt x="3585" y="14137"/>
                </a:lnTo>
                <a:lnTo>
                  <a:pt x="3587" y="14207"/>
                </a:lnTo>
                <a:lnTo>
                  <a:pt x="3589" y="14286"/>
                </a:lnTo>
                <a:lnTo>
                  <a:pt x="3589" y="14372"/>
                </a:lnTo>
                <a:lnTo>
                  <a:pt x="3588" y="14390"/>
                </a:lnTo>
                <a:lnTo>
                  <a:pt x="3586" y="14407"/>
                </a:lnTo>
                <a:lnTo>
                  <a:pt x="3581" y="14422"/>
                </a:lnTo>
                <a:lnTo>
                  <a:pt x="3574" y="14437"/>
                </a:lnTo>
                <a:lnTo>
                  <a:pt x="3566" y="14449"/>
                </a:lnTo>
                <a:lnTo>
                  <a:pt x="3556" y="14461"/>
                </a:lnTo>
                <a:lnTo>
                  <a:pt x="3544" y="14472"/>
                </a:lnTo>
                <a:lnTo>
                  <a:pt x="3530" y="14482"/>
                </a:lnTo>
                <a:lnTo>
                  <a:pt x="3514" y="14490"/>
                </a:lnTo>
                <a:lnTo>
                  <a:pt x="3498" y="14498"/>
                </a:lnTo>
                <a:lnTo>
                  <a:pt x="3478" y="14504"/>
                </a:lnTo>
                <a:lnTo>
                  <a:pt x="3457" y="14509"/>
                </a:lnTo>
                <a:lnTo>
                  <a:pt x="3434" y="14512"/>
                </a:lnTo>
                <a:lnTo>
                  <a:pt x="3408" y="14516"/>
                </a:lnTo>
                <a:lnTo>
                  <a:pt x="3382" y="14518"/>
                </a:lnTo>
                <a:lnTo>
                  <a:pt x="3354" y="14518"/>
                </a:lnTo>
                <a:lnTo>
                  <a:pt x="3307" y="14518"/>
                </a:lnTo>
                <a:lnTo>
                  <a:pt x="3259" y="14515"/>
                </a:lnTo>
                <a:lnTo>
                  <a:pt x="3210" y="14510"/>
                </a:lnTo>
                <a:lnTo>
                  <a:pt x="3158" y="14504"/>
                </a:lnTo>
                <a:lnTo>
                  <a:pt x="3106" y="14497"/>
                </a:lnTo>
                <a:lnTo>
                  <a:pt x="3051" y="14487"/>
                </a:lnTo>
                <a:lnTo>
                  <a:pt x="2994" y="14477"/>
                </a:lnTo>
                <a:lnTo>
                  <a:pt x="2936" y="14464"/>
                </a:lnTo>
                <a:lnTo>
                  <a:pt x="2931" y="14457"/>
                </a:lnTo>
                <a:lnTo>
                  <a:pt x="2924" y="14443"/>
                </a:lnTo>
                <a:lnTo>
                  <a:pt x="2915" y="14424"/>
                </a:lnTo>
                <a:lnTo>
                  <a:pt x="2905" y="14400"/>
                </a:lnTo>
                <a:lnTo>
                  <a:pt x="2892" y="14370"/>
                </a:lnTo>
                <a:lnTo>
                  <a:pt x="2879" y="14335"/>
                </a:lnTo>
                <a:lnTo>
                  <a:pt x="2863" y="14293"/>
                </a:lnTo>
                <a:lnTo>
                  <a:pt x="2846" y="14246"/>
                </a:lnTo>
                <a:lnTo>
                  <a:pt x="2846" y="14239"/>
                </a:lnTo>
                <a:lnTo>
                  <a:pt x="2846" y="14219"/>
                </a:lnTo>
                <a:lnTo>
                  <a:pt x="2846" y="14184"/>
                </a:lnTo>
                <a:lnTo>
                  <a:pt x="2846" y="14137"/>
                </a:lnTo>
                <a:lnTo>
                  <a:pt x="2846" y="14076"/>
                </a:lnTo>
                <a:lnTo>
                  <a:pt x="2846" y="14001"/>
                </a:lnTo>
                <a:lnTo>
                  <a:pt x="2846" y="13913"/>
                </a:lnTo>
                <a:lnTo>
                  <a:pt x="2846" y="13811"/>
                </a:lnTo>
                <a:lnTo>
                  <a:pt x="2846" y="13783"/>
                </a:lnTo>
                <a:lnTo>
                  <a:pt x="2845" y="13755"/>
                </a:lnTo>
                <a:lnTo>
                  <a:pt x="2843" y="13726"/>
                </a:lnTo>
                <a:lnTo>
                  <a:pt x="2842" y="13697"/>
                </a:lnTo>
                <a:lnTo>
                  <a:pt x="2839" y="13668"/>
                </a:lnTo>
                <a:lnTo>
                  <a:pt x="2835" y="13637"/>
                </a:lnTo>
                <a:lnTo>
                  <a:pt x="2832" y="13605"/>
                </a:lnTo>
                <a:lnTo>
                  <a:pt x="2828" y="13574"/>
                </a:lnTo>
                <a:lnTo>
                  <a:pt x="2556" y="13448"/>
                </a:lnTo>
                <a:lnTo>
                  <a:pt x="2556" y="12141"/>
                </a:lnTo>
                <a:lnTo>
                  <a:pt x="2555" y="12124"/>
                </a:lnTo>
                <a:lnTo>
                  <a:pt x="2553" y="12101"/>
                </a:lnTo>
                <a:lnTo>
                  <a:pt x="2549" y="12071"/>
                </a:lnTo>
                <a:lnTo>
                  <a:pt x="2542" y="12037"/>
                </a:lnTo>
                <a:lnTo>
                  <a:pt x="2535" y="11995"/>
                </a:lnTo>
                <a:lnTo>
                  <a:pt x="2525" y="11947"/>
                </a:lnTo>
                <a:lnTo>
                  <a:pt x="2514" y="11893"/>
                </a:lnTo>
                <a:lnTo>
                  <a:pt x="2501" y="11833"/>
                </a:lnTo>
                <a:lnTo>
                  <a:pt x="2489" y="11772"/>
                </a:lnTo>
                <a:lnTo>
                  <a:pt x="2477" y="11716"/>
                </a:lnTo>
                <a:lnTo>
                  <a:pt x="2467" y="11664"/>
                </a:lnTo>
                <a:lnTo>
                  <a:pt x="2458" y="11619"/>
                </a:lnTo>
                <a:lnTo>
                  <a:pt x="2451" y="11578"/>
                </a:lnTo>
                <a:lnTo>
                  <a:pt x="2446" y="11543"/>
                </a:lnTo>
                <a:lnTo>
                  <a:pt x="2441" y="11513"/>
                </a:lnTo>
                <a:lnTo>
                  <a:pt x="2438" y="11487"/>
                </a:lnTo>
                <a:lnTo>
                  <a:pt x="2437" y="11473"/>
                </a:lnTo>
                <a:lnTo>
                  <a:pt x="2435" y="11453"/>
                </a:lnTo>
                <a:lnTo>
                  <a:pt x="2433" y="11426"/>
                </a:lnTo>
                <a:lnTo>
                  <a:pt x="2431" y="11393"/>
                </a:lnTo>
                <a:lnTo>
                  <a:pt x="2428" y="11355"/>
                </a:lnTo>
                <a:lnTo>
                  <a:pt x="2425" y="11310"/>
                </a:lnTo>
                <a:lnTo>
                  <a:pt x="2421" y="11259"/>
                </a:lnTo>
                <a:lnTo>
                  <a:pt x="2417" y="11201"/>
                </a:lnTo>
                <a:lnTo>
                  <a:pt x="2414" y="11138"/>
                </a:lnTo>
                <a:lnTo>
                  <a:pt x="2409" y="11069"/>
                </a:lnTo>
                <a:lnTo>
                  <a:pt x="2405" y="10994"/>
                </a:lnTo>
                <a:lnTo>
                  <a:pt x="2399" y="10912"/>
                </a:lnTo>
                <a:lnTo>
                  <a:pt x="2393" y="10825"/>
                </a:lnTo>
                <a:lnTo>
                  <a:pt x="2388" y="10731"/>
                </a:lnTo>
                <a:lnTo>
                  <a:pt x="2381" y="10631"/>
                </a:lnTo>
                <a:lnTo>
                  <a:pt x="2375" y="10526"/>
                </a:lnTo>
                <a:lnTo>
                  <a:pt x="2175" y="9545"/>
                </a:lnTo>
                <a:lnTo>
                  <a:pt x="1940" y="8783"/>
                </a:lnTo>
                <a:lnTo>
                  <a:pt x="1758" y="10616"/>
                </a:lnTo>
                <a:lnTo>
                  <a:pt x="1758" y="10705"/>
                </a:lnTo>
                <a:lnTo>
                  <a:pt x="1758" y="10787"/>
                </a:lnTo>
                <a:lnTo>
                  <a:pt x="1758" y="10864"/>
                </a:lnTo>
                <a:lnTo>
                  <a:pt x="1758" y="10934"/>
                </a:lnTo>
                <a:lnTo>
                  <a:pt x="1758" y="10999"/>
                </a:lnTo>
                <a:lnTo>
                  <a:pt x="1758" y="11058"/>
                </a:lnTo>
                <a:lnTo>
                  <a:pt x="1758" y="11113"/>
                </a:lnTo>
                <a:lnTo>
                  <a:pt x="1758" y="11160"/>
                </a:lnTo>
                <a:lnTo>
                  <a:pt x="1758" y="11174"/>
                </a:lnTo>
                <a:lnTo>
                  <a:pt x="1757" y="11197"/>
                </a:lnTo>
                <a:lnTo>
                  <a:pt x="1756" y="11229"/>
                </a:lnTo>
                <a:lnTo>
                  <a:pt x="1755" y="11270"/>
                </a:lnTo>
                <a:lnTo>
                  <a:pt x="1753" y="11319"/>
                </a:lnTo>
                <a:lnTo>
                  <a:pt x="1751" y="11378"/>
                </a:lnTo>
                <a:lnTo>
                  <a:pt x="1748" y="11446"/>
                </a:lnTo>
                <a:lnTo>
                  <a:pt x="1745" y="11523"/>
                </a:lnTo>
                <a:lnTo>
                  <a:pt x="1741" y="11610"/>
                </a:lnTo>
                <a:lnTo>
                  <a:pt x="1737" y="11705"/>
                </a:lnTo>
                <a:lnTo>
                  <a:pt x="1733" y="11809"/>
                </a:lnTo>
                <a:lnTo>
                  <a:pt x="1728" y="11923"/>
                </a:lnTo>
                <a:lnTo>
                  <a:pt x="1722" y="12045"/>
                </a:lnTo>
                <a:lnTo>
                  <a:pt x="1716" y="12177"/>
                </a:lnTo>
                <a:lnTo>
                  <a:pt x="1711" y="12318"/>
                </a:lnTo>
                <a:lnTo>
                  <a:pt x="1704" y="12467"/>
                </a:lnTo>
                <a:lnTo>
                  <a:pt x="1758" y="13320"/>
                </a:lnTo>
                <a:lnTo>
                  <a:pt x="1613" y="13483"/>
                </a:lnTo>
                <a:lnTo>
                  <a:pt x="1613" y="13974"/>
                </a:lnTo>
                <a:lnTo>
                  <a:pt x="1305" y="14064"/>
                </a:lnTo>
                <a:lnTo>
                  <a:pt x="1123" y="14101"/>
                </a:lnTo>
                <a:lnTo>
                  <a:pt x="1070" y="14319"/>
                </a:lnTo>
                <a:lnTo>
                  <a:pt x="996" y="14331"/>
                </a:lnTo>
                <a:lnTo>
                  <a:pt x="930" y="14342"/>
                </a:lnTo>
                <a:lnTo>
                  <a:pt x="871" y="14351"/>
                </a:lnTo>
                <a:lnTo>
                  <a:pt x="821" y="14359"/>
                </a:lnTo>
                <a:lnTo>
                  <a:pt x="777" y="14365"/>
                </a:lnTo>
                <a:lnTo>
                  <a:pt x="740" y="14369"/>
                </a:lnTo>
                <a:lnTo>
                  <a:pt x="710" y="14372"/>
                </a:lnTo>
                <a:lnTo>
                  <a:pt x="688" y="14372"/>
                </a:lnTo>
                <a:lnTo>
                  <a:pt x="638" y="14372"/>
                </a:lnTo>
                <a:lnTo>
                  <a:pt x="590" y="14371"/>
                </a:lnTo>
                <a:lnTo>
                  <a:pt x="544" y="14369"/>
                </a:lnTo>
                <a:lnTo>
                  <a:pt x="502" y="14367"/>
                </a:lnTo>
                <a:lnTo>
                  <a:pt x="461" y="14364"/>
                </a:lnTo>
                <a:lnTo>
                  <a:pt x="425" y="14360"/>
                </a:lnTo>
                <a:lnTo>
                  <a:pt x="390" y="14356"/>
                </a:lnTo>
                <a:lnTo>
                  <a:pt x="358" y="14350"/>
                </a:lnTo>
                <a:lnTo>
                  <a:pt x="329" y="14344"/>
                </a:lnTo>
                <a:lnTo>
                  <a:pt x="303" y="14338"/>
                </a:lnTo>
                <a:lnTo>
                  <a:pt x="278" y="14330"/>
                </a:lnTo>
                <a:lnTo>
                  <a:pt x="257" y="14322"/>
                </a:lnTo>
                <a:lnTo>
                  <a:pt x="238" y="14313"/>
                </a:lnTo>
                <a:lnTo>
                  <a:pt x="223" y="14303"/>
                </a:lnTo>
                <a:lnTo>
                  <a:pt x="216" y="14299"/>
                </a:lnTo>
                <a:lnTo>
                  <a:pt x="210" y="14294"/>
                </a:lnTo>
                <a:lnTo>
                  <a:pt x="204" y="14287"/>
                </a:lnTo>
                <a:lnTo>
                  <a:pt x="200" y="14282"/>
                </a:lnTo>
                <a:lnTo>
                  <a:pt x="193" y="14270"/>
                </a:lnTo>
                <a:lnTo>
                  <a:pt x="187" y="14260"/>
                </a:lnTo>
                <a:lnTo>
                  <a:pt x="183" y="14248"/>
                </a:lnTo>
                <a:lnTo>
                  <a:pt x="179" y="14237"/>
                </a:lnTo>
                <a:lnTo>
                  <a:pt x="176" y="14225"/>
                </a:lnTo>
                <a:lnTo>
                  <a:pt x="174" y="14215"/>
                </a:lnTo>
                <a:lnTo>
                  <a:pt x="172" y="14203"/>
                </a:lnTo>
                <a:lnTo>
                  <a:pt x="172" y="14192"/>
                </a:lnTo>
                <a:lnTo>
                  <a:pt x="172" y="14180"/>
                </a:lnTo>
                <a:lnTo>
                  <a:pt x="174" y="14168"/>
                </a:lnTo>
                <a:lnTo>
                  <a:pt x="176" y="14158"/>
                </a:lnTo>
                <a:lnTo>
                  <a:pt x="179" y="14146"/>
                </a:lnTo>
                <a:lnTo>
                  <a:pt x="183" y="14135"/>
                </a:lnTo>
                <a:lnTo>
                  <a:pt x="187" y="14123"/>
                </a:lnTo>
                <a:lnTo>
                  <a:pt x="193" y="14112"/>
                </a:lnTo>
                <a:lnTo>
                  <a:pt x="200" y="14101"/>
                </a:lnTo>
                <a:lnTo>
                  <a:pt x="417" y="14010"/>
                </a:lnTo>
                <a:lnTo>
                  <a:pt x="833" y="13393"/>
                </a:lnTo>
                <a:lnTo>
                  <a:pt x="798" y="13157"/>
                </a:lnTo>
                <a:lnTo>
                  <a:pt x="789" y="13074"/>
                </a:lnTo>
                <a:lnTo>
                  <a:pt x="783" y="12996"/>
                </a:lnTo>
                <a:lnTo>
                  <a:pt x="778" y="12924"/>
                </a:lnTo>
                <a:lnTo>
                  <a:pt x="774" y="12857"/>
                </a:lnTo>
                <a:lnTo>
                  <a:pt x="773" y="12796"/>
                </a:lnTo>
                <a:lnTo>
                  <a:pt x="773" y="12742"/>
                </a:lnTo>
                <a:lnTo>
                  <a:pt x="774" y="12716"/>
                </a:lnTo>
                <a:lnTo>
                  <a:pt x="776" y="12692"/>
                </a:lnTo>
                <a:lnTo>
                  <a:pt x="778" y="12670"/>
                </a:lnTo>
                <a:lnTo>
                  <a:pt x="780" y="12649"/>
                </a:lnTo>
                <a:lnTo>
                  <a:pt x="776" y="12623"/>
                </a:lnTo>
                <a:lnTo>
                  <a:pt x="772" y="12591"/>
                </a:lnTo>
                <a:lnTo>
                  <a:pt x="771" y="12552"/>
                </a:lnTo>
                <a:lnTo>
                  <a:pt x="770" y="12508"/>
                </a:lnTo>
                <a:lnTo>
                  <a:pt x="771" y="12458"/>
                </a:lnTo>
                <a:lnTo>
                  <a:pt x="772" y="12401"/>
                </a:lnTo>
                <a:lnTo>
                  <a:pt x="776" y="12338"/>
                </a:lnTo>
                <a:lnTo>
                  <a:pt x="780" y="12268"/>
                </a:lnTo>
                <a:lnTo>
                  <a:pt x="792" y="12195"/>
                </a:lnTo>
                <a:lnTo>
                  <a:pt x="803" y="12130"/>
                </a:lnTo>
                <a:lnTo>
                  <a:pt x="812" y="12075"/>
                </a:lnTo>
                <a:lnTo>
                  <a:pt x="821" y="12027"/>
                </a:lnTo>
                <a:lnTo>
                  <a:pt x="826" y="11988"/>
                </a:lnTo>
                <a:lnTo>
                  <a:pt x="830" y="11958"/>
                </a:lnTo>
                <a:lnTo>
                  <a:pt x="833" y="11937"/>
                </a:lnTo>
                <a:lnTo>
                  <a:pt x="833" y="11923"/>
                </a:lnTo>
                <a:lnTo>
                  <a:pt x="833" y="11914"/>
                </a:lnTo>
                <a:lnTo>
                  <a:pt x="830" y="11894"/>
                </a:lnTo>
                <a:lnTo>
                  <a:pt x="826" y="11863"/>
                </a:lnTo>
                <a:lnTo>
                  <a:pt x="821" y="11823"/>
                </a:lnTo>
                <a:lnTo>
                  <a:pt x="812" y="11773"/>
                </a:lnTo>
                <a:lnTo>
                  <a:pt x="803" y="11712"/>
                </a:lnTo>
                <a:lnTo>
                  <a:pt x="792" y="11641"/>
                </a:lnTo>
                <a:lnTo>
                  <a:pt x="780" y="11560"/>
                </a:lnTo>
                <a:lnTo>
                  <a:pt x="776" y="11485"/>
                </a:lnTo>
                <a:lnTo>
                  <a:pt x="772" y="11417"/>
                </a:lnTo>
                <a:lnTo>
                  <a:pt x="771" y="11354"/>
                </a:lnTo>
                <a:lnTo>
                  <a:pt x="770" y="11297"/>
                </a:lnTo>
                <a:lnTo>
                  <a:pt x="771" y="11245"/>
                </a:lnTo>
                <a:lnTo>
                  <a:pt x="772" y="11199"/>
                </a:lnTo>
                <a:lnTo>
                  <a:pt x="776" y="11159"/>
                </a:lnTo>
                <a:lnTo>
                  <a:pt x="780" y="11124"/>
                </a:lnTo>
                <a:lnTo>
                  <a:pt x="780" y="11108"/>
                </a:lnTo>
                <a:lnTo>
                  <a:pt x="781" y="11087"/>
                </a:lnTo>
                <a:lnTo>
                  <a:pt x="782" y="11059"/>
                </a:lnTo>
                <a:lnTo>
                  <a:pt x="783" y="11026"/>
                </a:lnTo>
                <a:lnTo>
                  <a:pt x="785" y="10988"/>
                </a:lnTo>
                <a:lnTo>
                  <a:pt x="787" y="10944"/>
                </a:lnTo>
                <a:lnTo>
                  <a:pt x="790" y="10894"/>
                </a:lnTo>
                <a:lnTo>
                  <a:pt x="793" y="10838"/>
                </a:lnTo>
                <a:lnTo>
                  <a:pt x="797" y="10778"/>
                </a:lnTo>
                <a:lnTo>
                  <a:pt x="801" y="10712"/>
                </a:lnTo>
                <a:lnTo>
                  <a:pt x="805" y="10640"/>
                </a:lnTo>
                <a:lnTo>
                  <a:pt x="810" y="10563"/>
                </a:lnTo>
                <a:lnTo>
                  <a:pt x="815" y="10481"/>
                </a:lnTo>
                <a:lnTo>
                  <a:pt x="821" y="10392"/>
                </a:lnTo>
                <a:lnTo>
                  <a:pt x="827" y="10299"/>
                </a:lnTo>
                <a:lnTo>
                  <a:pt x="833" y="10199"/>
                </a:lnTo>
                <a:lnTo>
                  <a:pt x="823" y="10169"/>
                </a:lnTo>
                <a:lnTo>
                  <a:pt x="812" y="10140"/>
                </a:lnTo>
                <a:lnTo>
                  <a:pt x="803" y="10110"/>
                </a:lnTo>
                <a:lnTo>
                  <a:pt x="794" y="10081"/>
                </a:lnTo>
                <a:lnTo>
                  <a:pt x="786" y="10051"/>
                </a:lnTo>
                <a:lnTo>
                  <a:pt x="779" y="10022"/>
                </a:lnTo>
                <a:lnTo>
                  <a:pt x="771" y="9992"/>
                </a:lnTo>
                <a:lnTo>
                  <a:pt x="766" y="9963"/>
                </a:lnTo>
                <a:lnTo>
                  <a:pt x="761" y="9933"/>
                </a:lnTo>
                <a:lnTo>
                  <a:pt x="756" y="9904"/>
                </a:lnTo>
                <a:lnTo>
                  <a:pt x="752" y="9875"/>
                </a:lnTo>
                <a:lnTo>
                  <a:pt x="749" y="9845"/>
                </a:lnTo>
                <a:lnTo>
                  <a:pt x="746" y="9816"/>
                </a:lnTo>
                <a:lnTo>
                  <a:pt x="745" y="9786"/>
                </a:lnTo>
                <a:lnTo>
                  <a:pt x="744" y="9757"/>
                </a:lnTo>
                <a:lnTo>
                  <a:pt x="743" y="9727"/>
                </a:lnTo>
                <a:lnTo>
                  <a:pt x="743" y="9707"/>
                </a:lnTo>
                <a:lnTo>
                  <a:pt x="742" y="9675"/>
                </a:lnTo>
                <a:lnTo>
                  <a:pt x="740" y="9629"/>
                </a:lnTo>
                <a:lnTo>
                  <a:pt x="738" y="9570"/>
                </a:lnTo>
                <a:lnTo>
                  <a:pt x="735" y="9500"/>
                </a:lnTo>
                <a:lnTo>
                  <a:pt x="730" y="9416"/>
                </a:lnTo>
                <a:lnTo>
                  <a:pt x="726" y="9319"/>
                </a:lnTo>
                <a:lnTo>
                  <a:pt x="721" y="9210"/>
                </a:lnTo>
                <a:lnTo>
                  <a:pt x="715" y="9087"/>
                </a:lnTo>
                <a:lnTo>
                  <a:pt x="707" y="8953"/>
                </a:lnTo>
                <a:lnTo>
                  <a:pt x="700" y="8806"/>
                </a:lnTo>
                <a:lnTo>
                  <a:pt x="693" y="8645"/>
                </a:lnTo>
                <a:lnTo>
                  <a:pt x="683" y="8472"/>
                </a:lnTo>
                <a:lnTo>
                  <a:pt x="674" y="8286"/>
                </a:lnTo>
                <a:lnTo>
                  <a:pt x="663" y="8088"/>
                </a:lnTo>
                <a:lnTo>
                  <a:pt x="653" y="7876"/>
                </a:lnTo>
                <a:lnTo>
                  <a:pt x="362" y="7767"/>
                </a:lnTo>
                <a:lnTo>
                  <a:pt x="453" y="6044"/>
                </a:lnTo>
                <a:lnTo>
                  <a:pt x="362" y="5807"/>
                </a:lnTo>
                <a:lnTo>
                  <a:pt x="349" y="5770"/>
                </a:lnTo>
                <a:lnTo>
                  <a:pt x="335" y="5732"/>
                </a:lnTo>
                <a:lnTo>
                  <a:pt x="322" y="5692"/>
                </a:lnTo>
                <a:lnTo>
                  <a:pt x="307" y="5652"/>
                </a:lnTo>
                <a:lnTo>
                  <a:pt x="293" y="5610"/>
                </a:lnTo>
                <a:lnTo>
                  <a:pt x="278" y="5567"/>
                </a:lnTo>
                <a:lnTo>
                  <a:pt x="264" y="5522"/>
                </a:lnTo>
                <a:lnTo>
                  <a:pt x="249" y="5476"/>
                </a:lnTo>
                <a:lnTo>
                  <a:pt x="234" y="5429"/>
                </a:lnTo>
                <a:lnTo>
                  <a:pt x="220" y="5381"/>
                </a:lnTo>
                <a:lnTo>
                  <a:pt x="205" y="5331"/>
                </a:lnTo>
                <a:lnTo>
                  <a:pt x="189" y="5280"/>
                </a:lnTo>
                <a:lnTo>
                  <a:pt x="173" y="5227"/>
                </a:lnTo>
                <a:lnTo>
                  <a:pt x="159" y="5175"/>
                </a:lnTo>
                <a:lnTo>
                  <a:pt x="143" y="5120"/>
                </a:lnTo>
                <a:lnTo>
                  <a:pt x="127" y="5063"/>
                </a:lnTo>
                <a:lnTo>
                  <a:pt x="97" y="4923"/>
                </a:lnTo>
                <a:lnTo>
                  <a:pt x="71" y="4803"/>
                </a:lnTo>
                <a:lnTo>
                  <a:pt x="49" y="4703"/>
                </a:lnTo>
                <a:lnTo>
                  <a:pt x="31" y="4623"/>
                </a:lnTo>
                <a:lnTo>
                  <a:pt x="18" y="4563"/>
                </a:lnTo>
                <a:lnTo>
                  <a:pt x="8" y="4522"/>
                </a:lnTo>
                <a:lnTo>
                  <a:pt x="4" y="4510"/>
                </a:lnTo>
                <a:lnTo>
                  <a:pt x="2" y="4501"/>
                </a:lnTo>
                <a:lnTo>
                  <a:pt x="1" y="4499"/>
                </a:lnTo>
                <a:lnTo>
                  <a:pt x="0" y="4499"/>
                </a:lnTo>
                <a:lnTo>
                  <a:pt x="0" y="4500"/>
                </a:lnTo>
                <a:lnTo>
                  <a:pt x="1" y="4450"/>
                </a:lnTo>
                <a:lnTo>
                  <a:pt x="2" y="4399"/>
                </a:lnTo>
                <a:lnTo>
                  <a:pt x="4" y="4350"/>
                </a:lnTo>
                <a:lnTo>
                  <a:pt x="8" y="4302"/>
                </a:lnTo>
                <a:lnTo>
                  <a:pt x="13" y="4256"/>
                </a:lnTo>
                <a:lnTo>
                  <a:pt x="18" y="4211"/>
                </a:lnTo>
                <a:lnTo>
                  <a:pt x="24" y="4167"/>
                </a:lnTo>
                <a:lnTo>
                  <a:pt x="31" y="4124"/>
                </a:lnTo>
                <a:lnTo>
                  <a:pt x="40" y="4082"/>
                </a:lnTo>
                <a:lnTo>
                  <a:pt x="49" y="4042"/>
                </a:lnTo>
                <a:lnTo>
                  <a:pt x="60" y="4003"/>
                </a:lnTo>
                <a:lnTo>
                  <a:pt x="71" y="3967"/>
                </a:lnTo>
                <a:lnTo>
                  <a:pt x="84" y="3930"/>
                </a:lnTo>
                <a:lnTo>
                  <a:pt x="97" y="3895"/>
                </a:lnTo>
                <a:lnTo>
                  <a:pt x="111" y="3861"/>
                </a:lnTo>
                <a:lnTo>
                  <a:pt x="127" y="3829"/>
                </a:lnTo>
                <a:lnTo>
                  <a:pt x="141" y="3764"/>
                </a:lnTo>
                <a:lnTo>
                  <a:pt x="156" y="3695"/>
                </a:lnTo>
                <a:lnTo>
                  <a:pt x="172" y="3624"/>
                </a:lnTo>
                <a:lnTo>
                  <a:pt x="190" y="3548"/>
                </a:lnTo>
                <a:lnTo>
                  <a:pt x="209" y="3469"/>
                </a:lnTo>
                <a:lnTo>
                  <a:pt x="229" y="3387"/>
                </a:lnTo>
                <a:lnTo>
                  <a:pt x="250" y="3302"/>
                </a:lnTo>
                <a:lnTo>
                  <a:pt x="272" y="3212"/>
                </a:lnTo>
                <a:lnTo>
                  <a:pt x="277" y="3165"/>
                </a:lnTo>
                <a:lnTo>
                  <a:pt x="285" y="3112"/>
                </a:lnTo>
                <a:lnTo>
                  <a:pt x="293" y="3055"/>
                </a:lnTo>
                <a:lnTo>
                  <a:pt x="304" y="2994"/>
                </a:lnTo>
                <a:lnTo>
                  <a:pt x="316" y="2928"/>
                </a:lnTo>
                <a:lnTo>
                  <a:pt x="330" y="2859"/>
                </a:lnTo>
                <a:lnTo>
                  <a:pt x="346" y="2783"/>
                </a:lnTo>
                <a:lnTo>
                  <a:pt x="362" y="2704"/>
                </a:lnTo>
                <a:lnTo>
                  <a:pt x="364" y="2699"/>
                </a:lnTo>
                <a:lnTo>
                  <a:pt x="366" y="2692"/>
                </a:lnTo>
                <a:lnTo>
                  <a:pt x="370" y="2685"/>
                </a:lnTo>
                <a:lnTo>
                  <a:pt x="375" y="2676"/>
                </a:lnTo>
                <a:lnTo>
                  <a:pt x="391" y="2654"/>
                </a:lnTo>
                <a:lnTo>
                  <a:pt x="412" y="2627"/>
                </a:lnTo>
                <a:lnTo>
                  <a:pt x="440" y="2595"/>
                </a:lnTo>
                <a:lnTo>
                  <a:pt x="475" y="2558"/>
                </a:lnTo>
                <a:lnTo>
                  <a:pt x="515" y="2516"/>
                </a:lnTo>
                <a:lnTo>
                  <a:pt x="562" y="2468"/>
                </a:lnTo>
                <a:lnTo>
                  <a:pt x="575" y="2457"/>
                </a:lnTo>
                <a:lnTo>
                  <a:pt x="591" y="2446"/>
                </a:lnTo>
                <a:lnTo>
                  <a:pt x="608" y="2436"/>
                </a:lnTo>
                <a:lnTo>
                  <a:pt x="629" y="2425"/>
                </a:lnTo>
                <a:lnTo>
                  <a:pt x="654" y="2415"/>
                </a:lnTo>
                <a:lnTo>
                  <a:pt x="681" y="2405"/>
                </a:lnTo>
                <a:lnTo>
                  <a:pt x="710" y="2396"/>
                </a:lnTo>
                <a:lnTo>
                  <a:pt x="743" y="2386"/>
                </a:lnTo>
                <a:lnTo>
                  <a:pt x="779" y="2378"/>
                </a:lnTo>
                <a:lnTo>
                  <a:pt x="817" y="2368"/>
                </a:lnTo>
                <a:lnTo>
                  <a:pt x="858" y="2360"/>
                </a:lnTo>
                <a:lnTo>
                  <a:pt x="902" y="2353"/>
                </a:lnTo>
                <a:lnTo>
                  <a:pt x="949" y="2344"/>
                </a:lnTo>
                <a:lnTo>
                  <a:pt x="998" y="2337"/>
                </a:lnTo>
                <a:lnTo>
                  <a:pt x="1051" y="2329"/>
                </a:lnTo>
                <a:lnTo>
                  <a:pt x="1106" y="2323"/>
                </a:lnTo>
                <a:lnTo>
                  <a:pt x="1118" y="2320"/>
                </a:lnTo>
                <a:lnTo>
                  <a:pt x="1134" y="2314"/>
                </a:lnTo>
                <a:lnTo>
                  <a:pt x="1151" y="2306"/>
                </a:lnTo>
                <a:lnTo>
                  <a:pt x="1172" y="2297"/>
                </a:lnTo>
                <a:lnTo>
                  <a:pt x="1194" y="2285"/>
                </a:lnTo>
                <a:lnTo>
                  <a:pt x="1219" y="2271"/>
                </a:lnTo>
                <a:lnTo>
                  <a:pt x="1247" y="2255"/>
                </a:lnTo>
                <a:lnTo>
                  <a:pt x="1278" y="2237"/>
                </a:lnTo>
                <a:lnTo>
                  <a:pt x="1346" y="2194"/>
                </a:lnTo>
                <a:lnTo>
                  <a:pt x="1425" y="2142"/>
                </a:lnTo>
                <a:lnTo>
                  <a:pt x="1514" y="2082"/>
                </a:lnTo>
                <a:lnTo>
                  <a:pt x="1613" y="2014"/>
                </a:lnTo>
                <a:lnTo>
                  <a:pt x="1686" y="1778"/>
                </a:lnTo>
                <a:lnTo>
                  <a:pt x="1686" y="1734"/>
                </a:lnTo>
                <a:lnTo>
                  <a:pt x="1685" y="1692"/>
                </a:lnTo>
                <a:lnTo>
                  <a:pt x="1684" y="1653"/>
                </a:lnTo>
                <a:lnTo>
                  <a:pt x="1681" y="1615"/>
                </a:lnTo>
                <a:lnTo>
                  <a:pt x="1678" y="1580"/>
                </a:lnTo>
                <a:lnTo>
                  <a:pt x="1675" y="1547"/>
                </a:lnTo>
                <a:lnTo>
                  <a:pt x="1672" y="1516"/>
                </a:lnTo>
                <a:lnTo>
                  <a:pt x="1668" y="1488"/>
                </a:lnTo>
                <a:lnTo>
                  <a:pt x="1655" y="1445"/>
                </a:lnTo>
                <a:lnTo>
                  <a:pt x="1644" y="1406"/>
                </a:lnTo>
                <a:lnTo>
                  <a:pt x="1634" y="1371"/>
                </a:lnTo>
                <a:lnTo>
                  <a:pt x="1627" y="1340"/>
                </a:lnTo>
                <a:lnTo>
                  <a:pt x="1621" y="1314"/>
                </a:lnTo>
                <a:lnTo>
                  <a:pt x="1616" y="1292"/>
                </a:lnTo>
                <a:lnTo>
                  <a:pt x="1614" y="1275"/>
                </a:lnTo>
                <a:lnTo>
                  <a:pt x="1613" y="1262"/>
                </a:lnTo>
                <a:lnTo>
                  <a:pt x="1612" y="1246"/>
                </a:lnTo>
                <a:lnTo>
                  <a:pt x="1608" y="1219"/>
                </a:lnTo>
                <a:lnTo>
                  <a:pt x="1601" y="1185"/>
                </a:lnTo>
                <a:lnTo>
                  <a:pt x="1591" y="1141"/>
                </a:lnTo>
                <a:lnTo>
                  <a:pt x="1577" y="1088"/>
                </a:lnTo>
                <a:lnTo>
                  <a:pt x="1563" y="1025"/>
                </a:lnTo>
                <a:lnTo>
                  <a:pt x="1544" y="952"/>
                </a:lnTo>
                <a:lnTo>
                  <a:pt x="1523" y="871"/>
                </a:lnTo>
                <a:lnTo>
                  <a:pt x="1519" y="852"/>
                </a:lnTo>
                <a:lnTo>
                  <a:pt x="1516" y="832"/>
                </a:lnTo>
                <a:lnTo>
                  <a:pt x="1514" y="810"/>
                </a:lnTo>
                <a:lnTo>
                  <a:pt x="1514" y="786"/>
                </a:lnTo>
                <a:lnTo>
                  <a:pt x="1515" y="761"/>
                </a:lnTo>
                <a:lnTo>
                  <a:pt x="1519" y="734"/>
                </a:lnTo>
                <a:lnTo>
                  <a:pt x="1522" y="706"/>
                </a:lnTo>
                <a:lnTo>
                  <a:pt x="1527" y="675"/>
                </a:lnTo>
                <a:lnTo>
                  <a:pt x="1533" y="645"/>
                </a:lnTo>
                <a:lnTo>
                  <a:pt x="1541" y="611"/>
                </a:lnTo>
                <a:lnTo>
                  <a:pt x="1550" y="578"/>
                </a:lnTo>
                <a:lnTo>
                  <a:pt x="1560" y="541"/>
                </a:lnTo>
                <a:lnTo>
                  <a:pt x="1571" y="503"/>
                </a:lnTo>
                <a:lnTo>
                  <a:pt x="1584" y="464"/>
                </a:lnTo>
                <a:lnTo>
                  <a:pt x="1598" y="423"/>
                </a:lnTo>
                <a:lnTo>
                  <a:pt x="1613" y="381"/>
                </a:lnTo>
                <a:lnTo>
                  <a:pt x="1722" y="200"/>
                </a:lnTo>
                <a:lnTo>
                  <a:pt x="1756" y="178"/>
                </a:lnTo>
                <a:lnTo>
                  <a:pt x="1789" y="157"/>
                </a:lnTo>
                <a:lnTo>
                  <a:pt x="1821" y="138"/>
                </a:lnTo>
                <a:lnTo>
                  <a:pt x="1853" y="119"/>
                </a:lnTo>
                <a:lnTo>
                  <a:pt x="1883" y="102"/>
                </a:lnTo>
                <a:lnTo>
                  <a:pt x="1914" y="86"/>
                </a:lnTo>
                <a:lnTo>
                  <a:pt x="1942" y="73"/>
                </a:lnTo>
                <a:lnTo>
                  <a:pt x="1972" y="59"/>
                </a:lnTo>
                <a:lnTo>
                  <a:pt x="1999" y="47"/>
                </a:lnTo>
                <a:lnTo>
                  <a:pt x="2026" y="37"/>
                </a:lnTo>
                <a:lnTo>
                  <a:pt x="2054" y="27"/>
                </a:lnTo>
                <a:lnTo>
                  <a:pt x="2079" y="19"/>
                </a:lnTo>
                <a:lnTo>
                  <a:pt x="2104" y="13"/>
                </a:lnTo>
                <a:lnTo>
                  <a:pt x="2128" y="7"/>
                </a:lnTo>
                <a:lnTo>
                  <a:pt x="2152" y="3"/>
                </a:lnTo>
                <a:lnTo>
                  <a:pt x="2175" y="0"/>
                </a:lnTo>
                <a:lnTo>
                  <a:pt x="2220" y="1"/>
                </a:lnTo>
                <a:lnTo>
                  <a:pt x="2264" y="4"/>
                </a:lnTo>
                <a:lnTo>
                  <a:pt x="2307" y="8"/>
                </a:lnTo>
                <a:lnTo>
                  <a:pt x="2350" y="15"/>
                </a:lnTo>
                <a:lnTo>
                  <a:pt x="2391" y="23"/>
                </a:lnTo>
                <a:lnTo>
                  <a:pt x="2432" y="34"/>
                </a:lnTo>
                <a:lnTo>
                  <a:pt x="2472" y="45"/>
                </a:lnTo>
                <a:lnTo>
                  <a:pt x="2511" y="59"/>
                </a:lnTo>
                <a:lnTo>
                  <a:pt x="2549" y="75"/>
                </a:lnTo>
                <a:lnTo>
                  <a:pt x="2586" y="93"/>
                </a:lnTo>
                <a:lnTo>
                  <a:pt x="2622" y="112"/>
                </a:lnTo>
                <a:lnTo>
                  <a:pt x="2658" y="133"/>
                </a:lnTo>
                <a:lnTo>
                  <a:pt x="2693" y="156"/>
                </a:lnTo>
                <a:lnTo>
                  <a:pt x="2726" y="181"/>
                </a:lnTo>
                <a:lnTo>
                  <a:pt x="2760" y="207"/>
                </a:lnTo>
                <a:lnTo>
                  <a:pt x="2791" y="236"/>
                </a:lnTo>
                <a:lnTo>
                  <a:pt x="2807" y="249"/>
                </a:lnTo>
                <a:lnTo>
                  <a:pt x="2821" y="264"/>
                </a:lnTo>
                <a:lnTo>
                  <a:pt x="2833" y="279"/>
                </a:lnTo>
                <a:lnTo>
                  <a:pt x="2845" y="294"/>
                </a:lnTo>
                <a:lnTo>
                  <a:pt x="2854" y="309"/>
                </a:lnTo>
                <a:lnTo>
                  <a:pt x="2864" y="325"/>
                </a:lnTo>
                <a:lnTo>
                  <a:pt x="2871" y="342"/>
                </a:lnTo>
                <a:lnTo>
                  <a:pt x="2878" y="359"/>
                </a:lnTo>
                <a:lnTo>
                  <a:pt x="2883" y="376"/>
                </a:lnTo>
                <a:lnTo>
                  <a:pt x="2886" y="394"/>
                </a:lnTo>
                <a:lnTo>
                  <a:pt x="2889" y="411"/>
                </a:lnTo>
                <a:lnTo>
                  <a:pt x="2890" y="430"/>
                </a:lnTo>
                <a:lnTo>
                  <a:pt x="2890" y="449"/>
                </a:lnTo>
                <a:lnTo>
                  <a:pt x="2889" y="468"/>
                </a:lnTo>
                <a:lnTo>
                  <a:pt x="2886" y="488"/>
                </a:lnTo>
                <a:lnTo>
                  <a:pt x="2882" y="508"/>
                </a:lnTo>
                <a:lnTo>
                  <a:pt x="2878" y="544"/>
                </a:lnTo>
                <a:lnTo>
                  <a:pt x="2872" y="581"/>
                </a:lnTo>
                <a:lnTo>
                  <a:pt x="2866" y="617"/>
                </a:lnTo>
                <a:lnTo>
                  <a:pt x="2860" y="653"/>
                </a:lnTo>
                <a:lnTo>
                  <a:pt x="2852" y="689"/>
                </a:lnTo>
                <a:lnTo>
                  <a:pt x="2845" y="726"/>
                </a:lnTo>
                <a:lnTo>
                  <a:pt x="2837" y="762"/>
                </a:lnTo>
                <a:lnTo>
                  <a:pt x="2828" y="799"/>
                </a:lnTo>
                <a:lnTo>
                  <a:pt x="2820" y="861"/>
                </a:lnTo>
                <a:lnTo>
                  <a:pt x="2812" y="922"/>
                </a:lnTo>
                <a:lnTo>
                  <a:pt x="2806" y="982"/>
                </a:lnTo>
                <a:lnTo>
                  <a:pt x="2801" y="1038"/>
                </a:lnTo>
                <a:lnTo>
                  <a:pt x="2797" y="1095"/>
                </a:lnTo>
                <a:lnTo>
                  <a:pt x="2793" y="1149"/>
                </a:lnTo>
                <a:lnTo>
                  <a:pt x="2792" y="1202"/>
                </a:lnTo>
                <a:lnTo>
                  <a:pt x="2791" y="1252"/>
                </a:lnTo>
                <a:lnTo>
                  <a:pt x="2766" y="1352"/>
                </a:lnTo>
                <a:lnTo>
                  <a:pt x="2745" y="1441"/>
                </a:lnTo>
                <a:lnTo>
                  <a:pt x="2728" y="1521"/>
                </a:lnTo>
                <a:lnTo>
                  <a:pt x="2715" y="1593"/>
                </a:lnTo>
                <a:lnTo>
                  <a:pt x="2709" y="1625"/>
                </a:lnTo>
                <a:lnTo>
                  <a:pt x="2705" y="1653"/>
                </a:lnTo>
                <a:lnTo>
                  <a:pt x="2702" y="1680"/>
                </a:lnTo>
                <a:lnTo>
                  <a:pt x="2700" y="1704"/>
                </a:lnTo>
                <a:lnTo>
                  <a:pt x="2699" y="1727"/>
                </a:lnTo>
                <a:lnTo>
                  <a:pt x="2699" y="1747"/>
                </a:lnTo>
                <a:lnTo>
                  <a:pt x="2699" y="1763"/>
                </a:lnTo>
                <a:lnTo>
                  <a:pt x="2701" y="1778"/>
                </a:lnTo>
                <a:lnTo>
                  <a:pt x="2713" y="1810"/>
                </a:lnTo>
                <a:lnTo>
                  <a:pt x="2724" y="1839"/>
                </a:lnTo>
                <a:lnTo>
                  <a:pt x="2737" y="1867"/>
                </a:lnTo>
                <a:lnTo>
                  <a:pt x="2749" y="1893"/>
                </a:lnTo>
                <a:lnTo>
                  <a:pt x="2763" y="1918"/>
                </a:lnTo>
                <a:lnTo>
                  <a:pt x="2777" y="1941"/>
                </a:lnTo>
                <a:lnTo>
                  <a:pt x="2790" y="1962"/>
                </a:lnTo>
                <a:lnTo>
                  <a:pt x="2805" y="1982"/>
                </a:lnTo>
                <a:lnTo>
                  <a:pt x="2820" y="2001"/>
                </a:lnTo>
                <a:lnTo>
                  <a:pt x="2835" y="2018"/>
                </a:lnTo>
                <a:lnTo>
                  <a:pt x="2851" y="2034"/>
                </a:lnTo>
                <a:lnTo>
                  <a:pt x="2867" y="2048"/>
                </a:lnTo>
                <a:lnTo>
                  <a:pt x="2884" y="2059"/>
                </a:lnTo>
                <a:lnTo>
                  <a:pt x="2901" y="2071"/>
                </a:lnTo>
                <a:lnTo>
                  <a:pt x="2919" y="2079"/>
                </a:lnTo>
                <a:lnTo>
                  <a:pt x="2936" y="2086"/>
                </a:lnTo>
                <a:lnTo>
                  <a:pt x="2989" y="2124"/>
                </a:lnTo>
                <a:lnTo>
                  <a:pt x="3046" y="2162"/>
                </a:lnTo>
                <a:lnTo>
                  <a:pt x="3107" y="2201"/>
                </a:lnTo>
                <a:lnTo>
                  <a:pt x="3172" y="2241"/>
                </a:lnTo>
                <a:lnTo>
                  <a:pt x="3242" y="2283"/>
                </a:lnTo>
                <a:lnTo>
                  <a:pt x="3317" y="2325"/>
                </a:lnTo>
                <a:lnTo>
                  <a:pt x="3397" y="2368"/>
                </a:lnTo>
                <a:lnTo>
                  <a:pt x="3481" y="2414"/>
                </a:lnTo>
                <a:lnTo>
                  <a:pt x="3490" y="2417"/>
                </a:lnTo>
                <a:lnTo>
                  <a:pt x="3504" y="2422"/>
                </a:lnTo>
                <a:lnTo>
                  <a:pt x="3519" y="2429"/>
                </a:lnTo>
                <a:lnTo>
                  <a:pt x="3538" y="2439"/>
                </a:lnTo>
                <a:lnTo>
                  <a:pt x="3581" y="2463"/>
                </a:lnTo>
                <a:lnTo>
                  <a:pt x="3634" y="2496"/>
                </a:lnTo>
                <a:lnTo>
                  <a:pt x="3698" y="2536"/>
                </a:lnTo>
                <a:lnTo>
                  <a:pt x="3773" y="2584"/>
                </a:lnTo>
                <a:lnTo>
                  <a:pt x="3857" y="2640"/>
                </a:lnTo>
                <a:lnTo>
                  <a:pt x="3952" y="2704"/>
                </a:lnTo>
                <a:lnTo>
                  <a:pt x="4079" y="3503"/>
                </a:lnTo>
                <a:lnTo>
                  <a:pt x="4079" y="4247"/>
                </a:lnTo>
                <a:close/>
              </a:path>
            </a:pathLst>
          </a:custGeom>
          <a:solidFill>
            <a:schemeClr val="bg1"/>
          </a:solidFill>
          <a:ln w="9525">
            <a:solidFill>
              <a:schemeClr val="tx1"/>
            </a:solidFill>
            <a:round/>
            <a:headEnd/>
            <a:tailEnd/>
          </a:ln>
        </p:spPr>
        <p:txBody>
          <a:bodyPr/>
          <a:lstStyle/>
          <a:p>
            <a:endParaRPr lang="en-GB"/>
          </a:p>
        </p:txBody>
      </p:sp>
      <p:sp>
        <p:nvSpPr>
          <p:cNvPr id="8" name="Freeform 251"/>
          <p:cNvSpPr>
            <a:spLocks/>
          </p:cNvSpPr>
          <p:nvPr/>
        </p:nvSpPr>
        <p:spPr bwMode="auto">
          <a:xfrm>
            <a:off x="863600" y="1700213"/>
            <a:ext cx="1406525" cy="4725987"/>
          </a:xfrm>
          <a:custGeom>
            <a:avLst/>
            <a:gdLst>
              <a:gd name="T0" fmla="*/ 1019175 w 886"/>
              <a:gd name="T1" fmla="*/ 146050 h 2977"/>
              <a:gd name="T2" fmla="*/ 841375 w 886"/>
              <a:gd name="T3" fmla="*/ 0 h 2977"/>
              <a:gd name="T4" fmla="*/ 614363 w 886"/>
              <a:gd name="T5" fmla="*/ 123825 h 2977"/>
              <a:gd name="T6" fmla="*/ 582613 w 886"/>
              <a:gd name="T7" fmla="*/ 258762 h 2977"/>
              <a:gd name="T8" fmla="*/ 569913 w 886"/>
              <a:gd name="T9" fmla="*/ 382587 h 2977"/>
              <a:gd name="T10" fmla="*/ 596900 w 886"/>
              <a:gd name="T11" fmla="*/ 530225 h 2977"/>
              <a:gd name="T12" fmla="*/ 515938 w 886"/>
              <a:gd name="T13" fmla="*/ 520700 h 2977"/>
              <a:gd name="T14" fmla="*/ 466725 w 886"/>
              <a:gd name="T15" fmla="*/ 596900 h 2977"/>
              <a:gd name="T16" fmla="*/ 244475 w 886"/>
              <a:gd name="T17" fmla="*/ 757237 h 2977"/>
              <a:gd name="T18" fmla="*/ 106363 w 886"/>
              <a:gd name="T19" fmla="*/ 917575 h 2977"/>
              <a:gd name="T20" fmla="*/ 17463 w 886"/>
              <a:gd name="T21" fmla="*/ 1189037 h 2977"/>
              <a:gd name="T22" fmla="*/ 12700 w 886"/>
              <a:gd name="T23" fmla="*/ 1773237 h 2977"/>
              <a:gd name="T24" fmla="*/ 34925 w 886"/>
              <a:gd name="T25" fmla="*/ 2160587 h 2977"/>
              <a:gd name="T26" fmla="*/ 25400 w 886"/>
              <a:gd name="T27" fmla="*/ 2422525 h 2977"/>
              <a:gd name="T28" fmla="*/ 93663 w 886"/>
              <a:gd name="T29" fmla="*/ 2525712 h 2977"/>
              <a:gd name="T30" fmla="*/ 128588 w 886"/>
              <a:gd name="T31" fmla="*/ 2716212 h 2977"/>
              <a:gd name="T32" fmla="*/ 133350 w 886"/>
              <a:gd name="T33" fmla="*/ 3041650 h 2977"/>
              <a:gd name="T34" fmla="*/ 160338 w 886"/>
              <a:gd name="T35" fmla="*/ 3224212 h 2977"/>
              <a:gd name="T36" fmla="*/ 133350 w 886"/>
              <a:gd name="T37" fmla="*/ 3549650 h 2977"/>
              <a:gd name="T38" fmla="*/ 115888 w 886"/>
              <a:gd name="T39" fmla="*/ 3897312 h 2977"/>
              <a:gd name="T40" fmla="*/ 93663 w 886"/>
              <a:gd name="T41" fmla="*/ 4160837 h 2977"/>
              <a:gd name="T42" fmla="*/ 96838 w 886"/>
              <a:gd name="T43" fmla="*/ 4422775 h 2977"/>
              <a:gd name="T44" fmla="*/ 111125 w 886"/>
              <a:gd name="T45" fmla="*/ 4484687 h 2977"/>
              <a:gd name="T46" fmla="*/ 138113 w 886"/>
              <a:gd name="T47" fmla="*/ 4543425 h 2977"/>
              <a:gd name="T48" fmla="*/ 146050 w 886"/>
              <a:gd name="T49" fmla="*/ 4686300 h 2977"/>
              <a:gd name="T50" fmla="*/ 350838 w 886"/>
              <a:gd name="T51" fmla="*/ 4711700 h 2977"/>
              <a:gd name="T52" fmla="*/ 395288 w 886"/>
              <a:gd name="T53" fmla="*/ 4551362 h 2977"/>
              <a:gd name="T54" fmla="*/ 431800 w 886"/>
              <a:gd name="T55" fmla="*/ 4383087 h 2977"/>
              <a:gd name="T56" fmla="*/ 431800 w 886"/>
              <a:gd name="T57" fmla="*/ 4240212 h 2977"/>
              <a:gd name="T58" fmla="*/ 417513 w 886"/>
              <a:gd name="T59" fmla="*/ 3840162 h 2977"/>
              <a:gd name="T60" fmla="*/ 493713 w 886"/>
              <a:gd name="T61" fmla="*/ 3514725 h 2977"/>
              <a:gd name="T62" fmla="*/ 555625 w 886"/>
              <a:gd name="T63" fmla="*/ 3194050 h 2977"/>
              <a:gd name="T64" fmla="*/ 654050 w 886"/>
              <a:gd name="T65" fmla="*/ 3059112 h 2977"/>
              <a:gd name="T66" fmla="*/ 735013 w 886"/>
              <a:gd name="T67" fmla="*/ 3357562 h 2977"/>
              <a:gd name="T68" fmla="*/ 760413 w 886"/>
              <a:gd name="T69" fmla="*/ 3932237 h 2977"/>
              <a:gd name="T70" fmla="*/ 720725 w 886"/>
              <a:gd name="T71" fmla="*/ 4240212 h 2977"/>
              <a:gd name="T72" fmla="*/ 720725 w 886"/>
              <a:gd name="T73" fmla="*/ 4294187 h 2977"/>
              <a:gd name="T74" fmla="*/ 760413 w 886"/>
              <a:gd name="T75" fmla="*/ 4351337 h 2977"/>
              <a:gd name="T76" fmla="*/ 774700 w 886"/>
              <a:gd name="T77" fmla="*/ 4573587 h 2977"/>
              <a:gd name="T78" fmla="*/ 974725 w 886"/>
              <a:gd name="T79" fmla="*/ 4632325 h 2977"/>
              <a:gd name="T80" fmla="*/ 1308100 w 886"/>
              <a:gd name="T81" fmla="*/ 4672012 h 2977"/>
              <a:gd name="T82" fmla="*/ 1223963 w 886"/>
              <a:gd name="T83" fmla="*/ 4494212 h 2977"/>
              <a:gd name="T84" fmla="*/ 1139825 w 886"/>
              <a:gd name="T85" fmla="*/ 4373562 h 2977"/>
              <a:gd name="T86" fmla="*/ 1174750 w 886"/>
              <a:gd name="T87" fmla="*/ 4271962 h 2977"/>
              <a:gd name="T88" fmla="*/ 1184275 w 886"/>
              <a:gd name="T89" fmla="*/ 4092575 h 2977"/>
              <a:gd name="T90" fmla="*/ 1169988 w 886"/>
              <a:gd name="T91" fmla="*/ 3892550 h 2977"/>
              <a:gd name="T92" fmla="*/ 1112838 w 886"/>
              <a:gd name="T93" fmla="*/ 3429000 h 2977"/>
              <a:gd name="T94" fmla="*/ 1125538 w 886"/>
              <a:gd name="T95" fmla="*/ 3001962 h 2977"/>
              <a:gd name="T96" fmla="*/ 1246188 w 886"/>
              <a:gd name="T97" fmla="*/ 2466975 h 2977"/>
              <a:gd name="T98" fmla="*/ 1366838 w 886"/>
              <a:gd name="T99" fmla="*/ 2182812 h 2977"/>
              <a:gd name="T100" fmla="*/ 1384300 w 886"/>
              <a:gd name="T101" fmla="*/ 1612900 h 2977"/>
              <a:gd name="T102" fmla="*/ 1330325 w 886"/>
              <a:gd name="T103" fmla="*/ 1220787 h 2977"/>
              <a:gd name="T104" fmla="*/ 1147763 w 886"/>
              <a:gd name="T105" fmla="*/ 792162 h 2977"/>
              <a:gd name="T106" fmla="*/ 925513 w 886"/>
              <a:gd name="T107" fmla="*/ 668337 h 2977"/>
              <a:gd name="T108" fmla="*/ 898525 w 886"/>
              <a:gd name="T109" fmla="*/ 569912 h 2977"/>
              <a:gd name="T110" fmla="*/ 965200 w 886"/>
              <a:gd name="T111" fmla="*/ 449262 h 2977"/>
              <a:gd name="T112" fmla="*/ 1014413 w 886"/>
              <a:gd name="T113" fmla="*/ 414337 h 2977"/>
              <a:gd name="T114" fmla="*/ 1009650 w 886"/>
              <a:gd name="T115" fmla="*/ 328612 h 297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6" h="2977">
                <a:moveTo>
                  <a:pt x="634" y="207"/>
                </a:moveTo>
                <a:lnTo>
                  <a:pt x="634" y="207"/>
                </a:lnTo>
                <a:lnTo>
                  <a:pt x="636" y="199"/>
                </a:lnTo>
                <a:lnTo>
                  <a:pt x="645" y="171"/>
                </a:lnTo>
                <a:lnTo>
                  <a:pt x="650" y="154"/>
                </a:lnTo>
                <a:lnTo>
                  <a:pt x="650" y="135"/>
                </a:lnTo>
                <a:lnTo>
                  <a:pt x="648" y="115"/>
                </a:lnTo>
                <a:lnTo>
                  <a:pt x="642" y="92"/>
                </a:lnTo>
                <a:lnTo>
                  <a:pt x="634" y="73"/>
                </a:lnTo>
                <a:lnTo>
                  <a:pt x="622" y="56"/>
                </a:lnTo>
                <a:lnTo>
                  <a:pt x="608" y="42"/>
                </a:lnTo>
                <a:lnTo>
                  <a:pt x="594" y="28"/>
                </a:lnTo>
                <a:lnTo>
                  <a:pt x="580" y="20"/>
                </a:lnTo>
                <a:lnTo>
                  <a:pt x="569" y="11"/>
                </a:lnTo>
                <a:lnTo>
                  <a:pt x="544" y="0"/>
                </a:lnTo>
                <a:lnTo>
                  <a:pt x="530" y="0"/>
                </a:lnTo>
                <a:lnTo>
                  <a:pt x="513" y="0"/>
                </a:lnTo>
                <a:lnTo>
                  <a:pt x="493" y="3"/>
                </a:lnTo>
                <a:lnTo>
                  <a:pt x="474" y="8"/>
                </a:lnTo>
                <a:lnTo>
                  <a:pt x="451" y="17"/>
                </a:lnTo>
                <a:lnTo>
                  <a:pt x="432" y="28"/>
                </a:lnTo>
                <a:lnTo>
                  <a:pt x="412" y="42"/>
                </a:lnTo>
                <a:lnTo>
                  <a:pt x="398" y="59"/>
                </a:lnTo>
                <a:lnTo>
                  <a:pt x="387" y="78"/>
                </a:lnTo>
                <a:lnTo>
                  <a:pt x="381" y="98"/>
                </a:lnTo>
                <a:lnTo>
                  <a:pt x="378" y="118"/>
                </a:lnTo>
                <a:lnTo>
                  <a:pt x="378" y="132"/>
                </a:lnTo>
                <a:lnTo>
                  <a:pt x="381" y="165"/>
                </a:lnTo>
                <a:lnTo>
                  <a:pt x="378" y="163"/>
                </a:lnTo>
                <a:lnTo>
                  <a:pt x="373" y="163"/>
                </a:lnTo>
                <a:lnTo>
                  <a:pt x="367" y="163"/>
                </a:lnTo>
                <a:lnTo>
                  <a:pt x="362" y="165"/>
                </a:lnTo>
                <a:lnTo>
                  <a:pt x="356" y="171"/>
                </a:lnTo>
                <a:lnTo>
                  <a:pt x="353" y="177"/>
                </a:lnTo>
                <a:lnTo>
                  <a:pt x="353" y="179"/>
                </a:lnTo>
                <a:lnTo>
                  <a:pt x="353" y="213"/>
                </a:lnTo>
                <a:lnTo>
                  <a:pt x="356" y="233"/>
                </a:lnTo>
                <a:lnTo>
                  <a:pt x="359" y="241"/>
                </a:lnTo>
                <a:lnTo>
                  <a:pt x="362" y="247"/>
                </a:lnTo>
                <a:lnTo>
                  <a:pt x="364" y="247"/>
                </a:lnTo>
                <a:lnTo>
                  <a:pt x="373" y="250"/>
                </a:lnTo>
                <a:lnTo>
                  <a:pt x="376" y="289"/>
                </a:lnTo>
                <a:lnTo>
                  <a:pt x="378" y="317"/>
                </a:lnTo>
                <a:lnTo>
                  <a:pt x="376" y="328"/>
                </a:lnTo>
                <a:lnTo>
                  <a:pt x="376" y="334"/>
                </a:lnTo>
                <a:lnTo>
                  <a:pt x="370" y="337"/>
                </a:lnTo>
                <a:lnTo>
                  <a:pt x="364" y="339"/>
                </a:lnTo>
                <a:lnTo>
                  <a:pt x="359" y="339"/>
                </a:lnTo>
                <a:lnTo>
                  <a:pt x="350" y="337"/>
                </a:lnTo>
                <a:lnTo>
                  <a:pt x="333" y="328"/>
                </a:lnTo>
                <a:lnTo>
                  <a:pt x="328" y="328"/>
                </a:lnTo>
                <a:lnTo>
                  <a:pt x="325" y="328"/>
                </a:lnTo>
                <a:lnTo>
                  <a:pt x="319" y="351"/>
                </a:lnTo>
                <a:lnTo>
                  <a:pt x="317" y="359"/>
                </a:lnTo>
                <a:lnTo>
                  <a:pt x="314" y="365"/>
                </a:lnTo>
                <a:lnTo>
                  <a:pt x="303" y="367"/>
                </a:lnTo>
                <a:lnTo>
                  <a:pt x="297" y="370"/>
                </a:lnTo>
                <a:lnTo>
                  <a:pt x="294" y="376"/>
                </a:lnTo>
                <a:lnTo>
                  <a:pt x="286" y="384"/>
                </a:lnTo>
                <a:lnTo>
                  <a:pt x="283" y="398"/>
                </a:lnTo>
                <a:lnTo>
                  <a:pt x="272" y="404"/>
                </a:lnTo>
                <a:lnTo>
                  <a:pt x="238" y="418"/>
                </a:lnTo>
                <a:lnTo>
                  <a:pt x="196" y="443"/>
                </a:lnTo>
                <a:lnTo>
                  <a:pt x="174" y="457"/>
                </a:lnTo>
                <a:lnTo>
                  <a:pt x="154" y="477"/>
                </a:lnTo>
                <a:lnTo>
                  <a:pt x="123" y="511"/>
                </a:lnTo>
                <a:lnTo>
                  <a:pt x="103" y="533"/>
                </a:lnTo>
                <a:lnTo>
                  <a:pt x="89" y="550"/>
                </a:lnTo>
                <a:lnTo>
                  <a:pt x="84" y="558"/>
                </a:lnTo>
                <a:lnTo>
                  <a:pt x="73" y="564"/>
                </a:lnTo>
                <a:lnTo>
                  <a:pt x="70" y="572"/>
                </a:lnTo>
                <a:lnTo>
                  <a:pt x="67" y="578"/>
                </a:lnTo>
                <a:lnTo>
                  <a:pt x="64" y="583"/>
                </a:lnTo>
                <a:lnTo>
                  <a:pt x="61" y="589"/>
                </a:lnTo>
                <a:lnTo>
                  <a:pt x="56" y="603"/>
                </a:lnTo>
                <a:lnTo>
                  <a:pt x="39" y="645"/>
                </a:lnTo>
                <a:lnTo>
                  <a:pt x="25" y="684"/>
                </a:lnTo>
                <a:lnTo>
                  <a:pt x="19" y="701"/>
                </a:lnTo>
                <a:lnTo>
                  <a:pt x="11" y="749"/>
                </a:lnTo>
                <a:lnTo>
                  <a:pt x="2" y="822"/>
                </a:lnTo>
                <a:lnTo>
                  <a:pt x="0" y="861"/>
                </a:lnTo>
                <a:lnTo>
                  <a:pt x="0" y="903"/>
                </a:lnTo>
                <a:lnTo>
                  <a:pt x="2" y="979"/>
                </a:lnTo>
                <a:lnTo>
                  <a:pt x="8" y="1027"/>
                </a:lnTo>
                <a:lnTo>
                  <a:pt x="14" y="1075"/>
                </a:lnTo>
                <a:lnTo>
                  <a:pt x="8" y="1117"/>
                </a:lnTo>
                <a:lnTo>
                  <a:pt x="5" y="1145"/>
                </a:lnTo>
                <a:lnTo>
                  <a:pt x="8" y="1170"/>
                </a:lnTo>
                <a:lnTo>
                  <a:pt x="16" y="1209"/>
                </a:lnTo>
                <a:lnTo>
                  <a:pt x="19" y="1229"/>
                </a:lnTo>
                <a:lnTo>
                  <a:pt x="22" y="1246"/>
                </a:lnTo>
                <a:lnTo>
                  <a:pt x="22" y="1319"/>
                </a:lnTo>
                <a:lnTo>
                  <a:pt x="22" y="1361"/>
                </a:lnTo>
                <a:lnTo>
                  <a:pt x="25" y="1375"/>
                </a:lnTo>
                <a:lnTo>
                  <a:pt x="28" y="1386"/>
                </a:lnTo>
                <a:lnTo>
                  <a:pt x="28" y="1392"/>
                </a:lnTo>
                <a:lnTo>
                  <a:pt x="28" y="1400"/>
                </a:lnTo>
                <a:lnTo>
                  <a:pt x="28" y="1422"/>
                </a:lnTo>
                <a:lnTo>
                  <a:pt x="22" y="1456"/>
                </a:lnTo>
                <a:lnTo>
                  <a:pt x="16" y="1526"/>
                </a:lnTo>
                <a:lnTo>
                  <a:pt x="14" y="1549"/>
                </a:lnTo>
                <a:lnTo>
                  <a:pt x="33" y="1563"/>
                </a:lnTo>
                <a:lnTo>
                  <a:pt x="47" y="1577"/>
                </a:lnTo>
                <a:lnTo>
                  <a:pt x="53" y="1582"/>
                </a:lnTo>
                <a:lnTo>
                  <a:pt x="56" y="1585"/>
                </a:lnTo>
                <a:lnTo>
                  <a:pt x="59" y="1591"/>
                </a:lnTo>
                <a:lnTo>
                  <a:pt x="61" y="1599"/>
                </a:lnTo>
                <a:lnTo>
                  <a:pt x="64" y="1610"/>
                </a:lnTo>
                <a:lnTo>
                  <a:pt x="70" y="1624"/>
                </a:lnTo>
                <a:lnTo>
                  <a:pt x="75" y="1638"/>
                </a:lnTo>
                <a:lnTo>
                  <a:pt x="81" y="1655"/>
                </a:lnTo>
                <a:lnTo>
                  <a:pt x="81" y="1683"/>
                </a:lnTo>
                <a:lnTo>
                  <a:pt x="81" y="1711"/>
                </a:lnTo>
                <a:lnTo>
                  <a:pt x="84" y="1731"/>
                </a:lnTo>
                <a:lnTo>
                  <a:pt x="92" y="1756"/>
                </a:lnTo>
                <a:lnTo>
                  <a:pt x="92" y="1770"/>
                </a:lnTo>
                <a:lnTo>
                  <a:pt x="92" y="1796"/>
                </a:lnTo>
                <a:lnTo>
                  <a:pt x="87" y="1849"/>
                </a:lnTo>
                <a:lnTo>
                  <a:pt x="87" y="1877"/>
                </a:lnTo>
                <a:lnTo>
                  <a:pt x="84" y="1916"/>
                </a:lnTo>
                <a:lnTo>
                  <a:pt x="87" y="1953"/>
                </a:lnTo>
                <a:lnTo>
                  <a:pt x="87" y="1967"/>
                </a:lnTo>
                <a:lnTo>
                  <a:pt x="89" y="1975"/>
                </a:lnTo>
                <a:lnTo>
                  <a:pt x="95" y="1986"/>
                </a:lnTo>
                <a:lnTo>
                  <a:pt x="101" y="1995"/>
                </a:lnTo>
                <a:lnTo>
                  <a:pt x="101" y="2009"/>
                </a:lnTo>
                <a:lnTo>
                  <a:pt x="101" y="2031"/>
                </a:lnTo>
                <a:lnTo>
                  <a:pt x="92" y="2073"/>
                </a:lnTo>
                <a:lnTo>
                  <a:pt x="92" y="2090"/>
                </a:lnTo>
                <a:lnTo>
                  <a:pt x="95" y="2107"/>
                </a:lnTo>
                <a:lnTo>
                  <a:pt x="98" y="2127"/>
                </a:lnTo>
                <a:lnTo>
                  <a:pt x="98" y="2146"/>
                </a:lnTo>
                <a:lnTo>
                  <a:pt x="92" y="2183"/>
                </a:lnTo>
                <a:lnTo>
                  <a:pt x="87" y="2219"/>
                </a:lnTo>
                <a:lnTo>
                  <a:pt x="84" y="2236"/>
                </a:lnTo>
                <a:lnTo>
                  <a:pt x="81" y="2256"/>
                </a:lnTo>
                <a:lnTo>
                  <a:pt x="81" y="2292"/>
                </a:lnTo>
                <a:lnTo>
                  <a:pt x="81" y="2326"/>
                </a:lnTo>
                <a:lnTo>
                  <a:pt x="84" y="2360"/>
                </a:lnTo>
                <a:lnTo>
                  <a:pt x="84" y="2396"/>
                </a:lnTo>
                <a:lnTo>
                  <a:pt x="81" y="2427"/>
                </a:lnTo>
                <a:lnTo>
                  <a:pt x="73" y="2455"/>
                </a:lnTo>
                <a:lnTo>
                  <a:pt x="67" y="2486"/>
                </a:lnTo>
                <a:lnTo>
                  <a:pt x="67" y="2503"/>
                </a:lnTo>
                <a:lnTo>
                  <a:pt x="67" y="2517"/>
                </a:lnTo>
                <a:lnTo>
                  <a:pt x="73" y="2559"/>
                </a:lnTo>
                <a:lnTo>
                  <a:pt x="73" y="2578"/>
                </a:lnTo>
                <a:lnTo>
                  <a:pt x="70" y="2598"/>
                </a:lnTo>
                <a:lnTo>
                  <a:pt x="59" y="2621"/>
                </a:lnTo>
                <a:lnTo>
                  <a:pt x="47" y="2643"/>
                </a:lnTo>
                <a:lnTo>
                  <a:pt x="36" y="2665"/>
                </a:lnTo>
                <a:lnTo>
                  <a:pt x="30" y="2679"/>
                </a:lnTo>
                <a:lnTo>
                  <a:pt x="30" y="2691"/>
                </a:lnTo>
                <a:lnTo>
                  <a:pt x="33" y="2716"/>
                </a:lnTo>
                <a:lnTo>
                  <a:pt x="39" y="2741"/>
                </a:lnTo>
                <a:lnTo>
                  <a:pt x="50" y="2764"/>
                </a:lnTo>
                <a:lnTo>
                  <a:pt x="61" y="2786"/>
                </a:lnTo>
                <a:lnTo>
                  <a:pt x="61" y="2789"/>
                </a:lnTo>
                <a:lnTo>
                  <a:pt x="59" y="2809"/>
                </a:lnTo>
                <a:lnTo>
                  <a:pt x="59" y="2817"/>
                </a:lnTo>
                <a:lnTo>
                  <a:pt x="61" y="2823"/>
                </a:lnTo>
                <a:lnTo>
                  <a:pt x="67" y="2825"/>
                </a:lnTo>
                <a:lnTo>
                  <a:pt x="70" y="2825"/>
                </a:lnTo>
                <a:lnTo>
                  <a:pt x="70" y="2831"/>
                </a:lnTo>
                <a:lnTo>
                  <a:pt x="73" y="2845"/>
                </a:lnTo>
                <a:lnTo>
                  <a:pt x="78" y="2853"/>
                </a:lnTo>
                <a:lnTo>
                  <a:pt x="84" y="2859"/>
                </a:lnTo>
                <a:lnTo>
                  <a:pt x="87" y="2859"/>
                </a:lnTo>
                <a:lnTo>
                  <a:pt x="87" y="2862"/>
                </a:lnTo>
                <a:lnTo>
                  <a:pt x="87" y="2870"/>
                </a:lnTo>
                <a:lnTo>
                  <a:pt x="84" y="2881"/>
                </a:lnTo>
                <a:lnTo>
                  <a:pt x="84" y="2893"/>
                </a:lnTo>
                <a:lnTo>
                  <a:pt x="81" y="2915"/>
                </a:lnTo>
                <a:lnTo>
                  <a:pt x="84" y="2935"/>
                </a:lnTo>
                <a:lnTo>
                  <a:pt x="87" y="2946"/>
                </a:lnTo>
                <a:lnTo>
                  <a:pt x="92" y="2952"/>
                </a:lnTo>
                <a:lnTo>
                  <a:pt x="101" y="2960"/>
                </a:lnTo>
                <a:lnTo>
                  <a:pt x="112" y="2966"/>
                </a:lnTo>
                <a:lnTo>
                  <a:pt x="129" y="2968"/>
                </a:lnTo>
                <a:lnTo>
                  <a:pt x="148" y="2974"/>
                </a:lnTo>
                <a:lnTo>
                  <a:pt x="168" y="2977"/>
                </a:lnTo>
                <a:lnTo>
                  <a:pt x="188" y="2977"/>
                </a:lnTo>
                <a:lnTo>
                  <a:pt x="204" y="2974"/>
                </a:lnTo>
                <a:lnTo>
                  <a:pt x="221" y="2968"/>
                </a:lnTo>
                <a:lnTo>
                  <a:pt x="224" y="2968"/>
                </a:lnTo>
                <a:lnTo>
                  <a:pt x="232" y="2960"/>
                </a:lnTo>
                <a:lnTo>
                  <a:pt x="238" y="2954"/>
                </a:lnTo>
                <a:lnTo>
                  <a:pt x="241" y="2946"/>
                </a:lnTo>
                <a:lnTo>
                  <a:pt x="246" y="2935"/>
                </a:lnTo>
                <a:lnTo>
                  <a:pt x="246" y="2918"/>
                </a:lnTo>
                <a:lnTo>
                  <a:pt x="246" y="2893"/>
                </a:lnTo>
                <a:lnTo>
                  <a:pt x="249" y="2867"/>
                </a:lnTo>
                <a:lnTo>
                  <a:pt x="261" y="2853"/>
                </a:lnTo>
                <a:lnTo>
                  <a:pt x="275" y="2834"/>
                </a:lnTo>
                <a:lnTo>
                  <a:pt x="286" y="2814"/>
                </a:lnTo>
                <a:lnTo>
                  <a:pt x="289" y="2797"/>
                </a:lnTo>
                <a:lnTo>
                  <a:pt x="286" y="2789"/>
                </a:lnTo>
                <a:lnTo>
                  <a:pt x="283" y="2780"/>
                </a:lnTo>
                <a:lnTo>
                  <a:pt x="272" y="2761"/>
                </a:lnTo>
                <a:lnTo>
                  <a:pt x="263" y="2744"/>
                </a:lnTo>
                <a:lnTo>
                  <a:pt x="263" y="2736"/>
                </a:lnTo>
                <a:lnTo>
                  <a:pt x="266" y="2730"/>
                </a:lnTo>
                <a:lnTo>
                  <a:pt x="272" y="2716"/>
                </a:lnTo>
                <a:lnTo>
                  <a:pt x="277" y="2699"/>
                </a:lnTo>
                <a:lnTo>
                  <a:pt x="277" y="2682"/>
                </a:lnTo>
                <a:lnTo>
                  <a:pt x="275" y="2674"/>
                </a:lnTo>
                <a:lnTo>
                  <a:pt x="272" y="2671"/>
                </a:lnTo>
                <a:lnTo>
                  <a:pt x="261" y="2654"/>
                </a:lnTo>
                <a:lnTo>
                  <a:pt x="255" y="2637"/>
                </a:lnTo>
                <a:lnTo>
                  <a:pt x="252" y="2618"/>
                </a:lnTo>
                <a:lnTo>
                  <a:pt x="252" y="2598"/>
                </a:lnTo>
                <a:lnTo>
                  <a:pt x="258" y="2559"/>
                </a:lnTo>
                <a:lnTo>
                  <a:pt x="261" y="2522"/>
                </a:lnTo>
                <a:lnTo>
                  <a:pt x="263" y="2419"/>
                </a:lnTo>
                <a:lnTo>
                  <a:pt x="269" y="2365"/>
                </a:lnTo>
                <a:lnTo>
                  <a:pt x="280" y="2315"/>
                </a:lnTo>
                <a:lnTo>
                  <a:pt x="289" y="2295"/>
                </a:lnTo>
                <a:lnTo>
                  <a:pt x="297" y="2275"/>
                </a:lnTo>
                <a:lnTo>
                  <a:pt x="305" y="2253"/>
                </a:lnTo>
                <a:lnTo>
                  <a:pt x="311" y="2233"/>
                </a:lnTo>
                <a:lnTo>
                  <a:pt x="311" y="2214"/>
                </a:lnTo>
                <a:lnTo>
                  <a:pt x="308" y="2191"/>
                </a:lnTo>
                <a:lnTo>
                  <a:pt x="305" y="2172"/>
                </a:lnTo>
                <a:lnTo>
                  <a:pt x="305" y="2155"/>
                </a:lnTo>
                <a:lnTo>
                  <a:pt x="308" y="2135"/>
                </a:lnTo>
                <a:lnTo>
                  <a:pt x="314" y="2110"/>
                </a:lnTo>
                <a:lnTo>
                  <a:pt x="328" y="2076"/>
                </a:lnTo>
                <a:lnTo>
                  <a:pt x="350" y="2012"/>
                </a:lnTo>
                <a:lnTo>
                  <a:pt x="367" y="1956"/>
                </a:lnTo>
                <a:lnTo>
                  <a:pt x="376" y="1925"/>
                </a:lnTo>
                <a:lnTo>
                  <a:pt x="387" y="1897"/>
                </a:lnTo>
                <a:lnTo>
                  <a:pt x="398" y="1866"/>
                </a:lnTo>
                <a:lnTo>
                  <a:pt x="401" y="1891"/>
                </a:lnTo>
                <a:lnTo>
                  <a:pt x="404" y="1911"/>
                </a:lnTo>
                <a:lnTo>
                  <a:pt x="412" y="1927"/>
                </a:lnTo>
                <a:lnTo>
                  <a:pt x="432" y="1958"/>
                </a:lnTo>
                <a:lnTo>
                  <a:pt x="437" y="1972"/>
                </a:lnTo>
                <a:lnTo>
                  <a:pt x="443" y="1989"/>
                </a:lnTo>
                <a:lnTo>
                  <a:pt x="454" y="2031"/>
                </a:lnTo>
                <a:lnTo>
                  <a:pt x="460" y="2065"/>
                </a:lnTo>
                <a:lnTo>
                  <a:pt x="463" y="2115"/>
                </a:lnTo>
                <a:lnTo>
                  <a:pt x="468" y="2177"/>
                </a:lnTo>
                <a:lnTo>
                  <a:pt x="477" y="2236"/>
                </a:lnTo>
                <a:lnTo>
                  <a:pt x="485" y="2298"/>
                </a:lnTo>
                <a:lnTo>
                  <a:pt x="491" y="2360"/>
                </a:lnTo>
                <a:lnTo>
                  <a:pt x="491" y="2390"/>
                </a:lnTo>
                <a:lnTo>
                  <a:pt x="488" y="2421"/>
                </a:lnTo>
                <a:lnTo>
                  <a:pt x="485" y="2449"/>
                </a:lnTo>
                <a:lnTo>
                  <a:pt x="479" y="2477"/>
                </a:lnTo>
                <a:lnTo>
                  <a:pt x="465" y="2536"/>
                </a:lnTo>
                <a:lnTo>
                  <a:pt x="451" y="2592"/>
                </a:lnTo>
                <a:lnTo>
                  <a:pt x="446" y="2621"/>
                </a:lnTo>
                <a:lnTo>
                  <a:pt x="446" y="2643"/>
                </a:lnTo>
                <a:lnTo>
                  <a:pt x="446" y="2654"/>
                </a:lnTo>
                <a:lnTo>
                  <a:pt x="448" y="2663"/>
                </a:lnTo>
                <a:lnTo>
                  <a:pt x="454" y="2671"/>
                </a:lnTo>
                <a:lnTo>
                  <a:pt x="460" y="2677"/>
                </a:lnTo>
                <a:lnTo>
                  <a:pt x="465" y="2679"/>
                </a:lnTo>
                <a:lnTo>
                  <a:pt x="465" y="2685"/>
                </a:lnTo>
                <a:lnTo>
                  <a:pt x="465" y="2693"/>
                </a:lnTo>
                <a:lnTo>
                  <a:pt x="465" y="2696"/>
                </a:lnTo>
                <a:lnTo>
                  <a:pt x="460" y="2699"/>
                </a:lnTo>
                <a:lnTo>
                  <a:pt x="454" y="2705"/>
                </a:lnTo>
                <a:lnTo>
                  <a:pt x="451" y="2716"/>
                </a:lnTo>
                <a:lnTo>
                  <a:pt x="451" y="2724"/>
                </a:lnTo>
                <a:lnTo>
                  <a:pt x="454" y="2730"/>
                </a:lnTo>
                <a:lnTo>
                  <a:pt x="457" y="2733"/>
                </a:lnTo>
                <a:lnTo>
                  <a:pt x="471" y="2738"/>
                </a:lnTo>
                <a:lnTo>
                  <a:pt x="477" y="2738"/>
                </a:lnTo>
                <a:lnTo>
                  <a:pt x="479" y="2741"/>
                </a:lnTo>
                <a:lnTo>
                  <a:pt x="488" y="2766"/>
                </a:lnTo>
                <a:lnTo>
                  <a:pt x="493" y="2783"/>
                </a:lnTo>
                <a:lnTo>
                  <a:pt x="491" y="2797"/>
                </a:lnTo>
                <a:lnTo>
                  <a:pt x="488" y="2814"/>
                </a:lnTo>
                <a:lnTo>
                  <a:pt x="482" y="2839"/>
                </a:lnTo>
                <a:lnTo>
                  <a:pt x="482" y="2862"/>
                </a:lnTo>
                <a:lnTo>
                  <a:pt x="485" y="2873"/>
                </a:lnTo>
                <a:lnTo>
                  <a:pt x="488" y="2881"/>
                </a:lnTo>
                <a:lnTo>
                  <a:pt x="493" y="2890"/>
                </a:lnTo>
                <a:lnTo>
                  <a:pt x="502" y="2893"/>
                </a:lnTo>
                <a:lnTo>
                  <a:pt x="516" y="2896"/>
                </a:lnTo>
                <a:lnTo>
                  <a:pt x="533" y="2896"/>
                </a:lnTo>
                <a:lnTo>
                  <a:pt x="552" y="2898"/>
                </a:lnTo>
                <a:lnTo>
                  <a:pt x="578" y="2904"/>
                </a:lnTo>
                <a:lnTo>
                  <a:pt x="614" y="2918"/>
                </a:lnTo>
                <a:lnTo>
                  <a:pt x="684" y="2943"/>
                </a:lnTo>
                <a:lnTo>
                  <a:pt x="721" y="2952"/>
                </a:lnTo>
                <a:lnTo>
                  <a:pt x="766" y="2954"/>
                </a:lnTo>
                <a:lnTo>
                  <a:pt x="785" y="2954"/>
                </a:lnTo>
                <a:lnTo>
                  <a:pt x="805" y="2954"/>
                </a:lnTo>
                <a:lnTo>
                  <a:pt x="819" y="2952"/>
                </a:lnTo>
                <a:lnTo>
                  <a:pt x="822" y="2949"/>
                </a:lnTo>
                <a:lnTo>
                  <a:pt x="824" y="2943"/>
                </a:lnTo>
                <a:lnTo>
                  <a:pt x="830" y="2938"/>
                </a:lnTo>
                <a:lnTo>
                  <a:pt x="830" y="2926"/>
                </a:lnTo>
                <a:lnTo>
                  <a:pt x="827" y="2904"/>
                </a:lnTo>
                <a:lnTo>
                  <a:pt x="819" y="2879"/>
                </a:lnTo>
                <a:lnTo>
                  <a:pt x="805" y="2859"/>
                </a:lnTo>
                <a:lnTo>
                  <a:pt x="788" y="2842"/>
                </a:lnTo>
                <a:lnTo>
                  <a:pt x="771" y="2831"/>
                </a:lnTo>
                <a:lnTo>
                  <a:pt x="751" y="2820"/>
                </a:lnTo>
                <a:lnTo>
                  <a:pt x="737" y="2809"/>
                </a:lnTo>
                <a:lnTo>
                  <a:pt x="732" y="2803"/>
                </a:lnTo>
                <a:lnTo>
                  <a:pt x="729" y="2795"/>
                </a:lnTo>
                <a:lnTo>
                  <a:pt x="723" y="2778"/>
                </a:lnTo>
                <a:lnTo>
                  <a:pt x="721" y="2764"/>
                </a:lnTo>
                <a:lnTo>
                  <a:pt x="718" y="2755"/>
                </a:lnTo>
                <a:lnTo>
                  <a:pt x="707" y="2738"/>
                </a:lnTo>
                <a:lnTo>
                  <a:pt x="704" y="2727"/>
                </a:lnTo>
                <a:lnTo>
                  <a:pt x="709" y="2727"/>
                </a:lnTo>
                <a:lnTo>
                  <a:pt x="715" y="2724"/>
                </a:lnTo>
                <a:lnTo>
                  <a:pt x="723" y="2716"/>
                </a:lnTo>
                <a:lnTo>
                  <a:pt x="735" y="2705"/>
                </a:lnTo>
                <a:lnTo>
                  <a:pt x="740" y="2691"/>
                </a:lnTo>
                <a:lnTo>
                  <a:pt x="746" y="2685"/>
                </a:lnTo>
                <a:lnTo>
                  <a:pt x="749" y="2679"/>
                </a:lnTo>
                <a:lnTo>
                  <a:pt x="754" y="2677"/>
                </a:lnTo>
                <a:lnTo>
                  <a:pt x="754" y="2671"/>
                </a:lnTo>
                <a:lnTo>
                  <a:pt x="754" y="2626"/>
                </a:lnTo>
                <a:lnTo>
                  <a:pt x="751" y="2592"/>
                </a:lnTo>
                <a:lnTo>
                  <a:pt x="746" y="2578"/>
                </a:lnTo>
                <a:lnTo>
                  <a:pt x="743" y="2570"/>
                </a:lnTo>
                <a:lnTo>
                  <a:pt x="740" y="2562"/>
                </a:lnTo>
                <a:lnTo>
                  <a:pt x="737" y="2553"/>
                </a:lnTo>
                <a:lnTo>
                  <a:pt x="735" y="2539"/>
                </a:lnTo>
                <a:lnTo>
                  <a:pt x="740" y="2514"/>
                </a:lnTo>
                <a:lnTo>
                  <a:pt x="740" y="2483"/>
                </a:lnTo>
                <a:lnTo>
                  <a:pt x="737" y="2452"/>
                </a:lnTo>
                <a:lnTo>
                  <a:pt x="729" y="2388"/>
                </a:lnTo>
                <a:lnTo>
                  <a:pt x="723" y="2360"/>
                </a:lnTo>
                <a:lnTo>
                  <a:pt x="718" y="2329"/>
                </a:lnTo>
                <a:lnTo>
                  <a:pt x="704" y="2273"/>
                </a:lnTo>
                <a:lnTo>
                  <a:pt x="701" y="2245"/>
                </a:lnTo>
                <a:lnTo>
                  <a:pt x="698" y="2216"/>
                </a:lnTo>
                <a:lnTo>
                  <a:pt x="698" y="2188"/>
                </a:lnTo>
                <a:lnTo>
                  <a:pt x="701" y="2160"/>
                </a:lnTo>
                <a:lnTo>
                  <a:pt x="709" y="2130"/>
                </a:lnTo>
                <a:lnTo>
                  <a:pt x="712" y="2099"/>
                </a:lnTo>
                <a:lnTo>
                  <a:pt x="715" y="2068"/>
                </a:lnTo>
                <a:lnTo>
                  <a:pt x="715" y="2040"/>
                </a:lnTo>
                <a:lnTo>
                  <a:pt x="707" y="1964"/>
                </a:lnTo>
                <a:lnTo>
                  <a:pt x="707" y="1927"/>
                </a:lnTo>
                <a:lnTo>
                  <a:pt x="709" y="1891"/>
                </a:lnTo>
                <a:lnTo>
                  <a:pt x="721" y="1824"/>
                </a:lnTo>
                <a:lnTo>
                  <a:pt x="729" y="1759"/>
                </a:lnTo>
                <a:lnTo>
                  <a:pt x="732" y="1695"/>
                </a:lnTo>
                <a:lnTo>
                  <a:pt x="732" y="1661"/>
                </a:lnTo>
                <a:lnTo>
                  <a:pt x="732" y="1627"/>
                </a:lnTo>
                <a:lnTo>
                  <a:pt x="749" y="1605"/>
                </a:lnTo>
                <a:lnTo>
                  <a:pt x="785" y="1554"/>
                </a:lnTo>
                <a:lnTo>
                  <a:pt x="805" y="1526"/>
                </a:lnTo>
                <a:lnTo>
                  <a:pt x="822" y="1495"/>
                </a:lnTo>
                <a:lnTo>
                  <a:pt x="836" y="1470"/>
                </a:lnTo>
                <a:lnTo>
                  <a:pt x="838" y="1459"/>
                </a:lnTo>
                <a:lnTo>
                  <a:pt x="838" y="1448"/>
                </a:lnTo>
                <a:lnTo>
                  <a:pt x="841" y="1428"/>
                </a:lnTo>
                <a:lnTo>
                  <a:pt x="847" y="1411"/>
                </a:lnTo>
                <a:lnTo>
                  <a:pt x="861" y="1375"/>
                </a:lnTo>
                <a:lnTo>
                  <a:pt x="878" y="1338"/>
                </a:lnTo>
                <a:lnTo>
                  <a:pt x="883" y="1321"/>
                </a:lnTo>
                <a:lnTo>
                  <a:pt x="886" y="1305"/>
                </a:lnTo>
                <a:lnTo>
                  <a:pt x="883" y="1192"/>
                </a:lnTo>
                <a:lnTo>
                  <a:pt x="881" y="1094"/>
                </a:lnTo>
                <a:lnTo>
                  <a:pt x="875" y="1046"/>
                </a:lnTo>
                <a:lnTo>
                  <a:pt x="872" y="1016"/>
                </a:lnTo>
                <a:lnTo>
                  <a:pt x="875" y="976"/>
                </a:lnTo>
                <a:lnTo>
                  <a:pt x="875" y="954"/>
                </a:lnTo>
                <a:lnTo>
                  <a:pt x="875" y="929"/>
                </a:lnTo>
                <a:lnTo>
                  <a:pt x="867" y="875"/>
                </a:lnTo>
                <a:lnTo>
                  <a:pt x="858" y="833"/>
                </a:lnTo>
                <a:lnTo>
                  <a:pt x="850" y="814"/>
                </a:lnTo>
                <a:lnTo>
                  <a:pt x="838" y="769"/>
                </a:lnTo>
                <a:lnTo>
                  <a:pt x="819" y="704"/>
                </a:lnTo>
                <a:lnTo>
                  <a:pt x="791" y="628"/>
                </a:lnTo>
                <a:lnTo>
                  <a:pt x="774" y="583"/>
                </a:lnTo>
                <a:lnTo>
                  <a:pt x="766" y="553"/>
                </a:lnTo>
                <a:lnTo>
                  <a:pt x="760" y="541"/>
                </a:lnTo>
                <a:lnTo>
                  <a:pt x="751" y="527"/>
                </a:lnTo>
                <a:lnTo>
                  <a:pt x="723" y="499"/>
                </a:lnTo>
                <a:lnTo>
                  <a:pt x="695" y="474"/>
                </a:lnTo>
                <a:lnTo>
                  <a:pt x="684" y="463"/>
                </a:lnTo>
                <a:lnTo>
                  <a:pt x="676" y="460"/>
                </a:lnTo>
                <a:lnTo>
                  <a:pt x="634" y="440"/>
                </a:lnTo>
                <a:lnTo>
                  <a:pt x="606" y="426"/>
                </a:lnTo>
                <a:lnTo>
                  <a:pt x="594" y="424"/>
                </a:lnTo>
                <a:lnTo>
                  <a:pt x="583" y="421"/>
                </a:lnTo>
                <a:lnTo>
                  <a:pt x="580" y="410"/>
                </a:lnTo>
                <a:lnTo>
                  <a:pt x="575" y="398"/>
                </a:lnTo>
                <a:lnTo>
                  <a:pt x="569" y="393"/>
                </a:lnTo>
                <a:lnTo>
                  <a:pt x="564" y="381"/>
                </a:lnTo>
                <a:lnTo>
                  <a:pt x="561" y="376"/>
                </a:lnTo>
                <a:lnTo>
                  <a:pt x="561" y="365"/>
                </a:lnTo>
                <a:lnTo>
                  <a:pt x="566" y="359"/>
                </a:lnTo>
                <a:lnTo>
                  <a:pt x="580" y="345"/>
                </a:lnTo>
                <a:lnTo>
                  <a:pt x="586" y="337"/>
                </a:lnTo>
                <a:lnTo>
                  <a:pt x="592" y="325"/>
                </a:lnTo>
                <a:lnTo>
                  <a:pt x="597" y="311"/>
                </a:lnTo>
                <a:lnTo>
                  <a:pt x="597" y="300"/>
                </a:lnTo>
                <a:lnTo>
                  <a:pt x="600" y="292"/>
                </a:lnTo>
                <a:lnTo>
                  <a:pt x="606" y="289"/>
                </a:lnTo>
                <a:lnTo>
                  <a:pt x="608" y="283"/>
                </a:lnTo>
                <a:lnTo>
                  <a:pt x="614" y="286"/>
                </a:lnTo>
                <a:lnTo>
                  <a:pt x="617" y="289"/>
                </a:lnTo>
                <a:lnTo>
                  <a:pt x="620" y="292"/>
                </a:lnTo>
                <a:lnTo>
                  <a:pt x="622" y="292"/>
                </a:lnTo>
                <a:lnTo>
                  <a:pt x="628" y="286"/>
                </a:lnTo>
                <a:lnTo>
                  <a:pt x="634" y="278"/>
                </a:lnTo>
                <a:lnTo>
                  <a:pt x="639" y="261"/>
                </a:lnTo>
                <a:lnTo>
                  <a:pt x="645" y="244"/>
                </a:lnTo>
                <a:lnTo>
                  <a:pt x="653" y="230"/>
                </a:lnTo>
                <a:lnTo>
                  <a:pt x="653" y="227"/>
                </a:lnTo>
                <a:lnTo>
                  <a:pt x="653" y="224"/>
                </a:lnTo>
                <a:lnTo>
                  <a:pt x="648" y="216"/>
                </a:lnTo>
                <a:lnTo>
                  <a:pt x="642" y="207"/>
                </a:lnTo>
                <a:lnTo>
                  <a:pt x="636" y="207"/>
                </a:lnTo>
                <a:lnTo>
                  <a:pt x="634" y="207"/>
                </a:lnTo>
                <a:close/>
              </a:path>
            </a:pathLst>
          </a:custGeom>
          <a:solidFill>
            <a:schemeClr val="bg1"/>
          </a:solidFill>
          <a:ln w="9525">
            <a:solidFill>
              <a:schemeClr val="tx1"/>
            </a:solidFill>
            <a:round/>
            <a:headEnd/>
            <a:tailEnd/>
          </a:ln>
        </p:spPr>
        <p:txBody>
          <a:bodyPr/>
          <a:lstStyle/>
          <a:p>
            <a:endParaRPr lang="en-GB"/>
          </a:p>
        </p:txBody>
      </p:sp>
      <p:sp>
        <p:nvSpPr>
          <p:cNvPr id="9" name="Freeform 252"/>
          <p:cNvSpPr>
            <a:spLocks/>
          </p:cNvSpPr>
          <p:nvPr/>
        </p:nvSpPr>
        <p:spPr bwMode="auto">
          <a:xfrm>
            <a:off x="6911975" y="1593850"/>
            <a:ext cx="1738313" cy="4572000"/>
          </a:xfrm>
          <a:custGeom>
            <a:avLst/>
            <a:gdLst>
              <a:gd name="T0" fmla="*/ 1677775 w 804"/>
              <a:gd name="T1" fmla="*/ 1931648 h 2116"/>
              <a:gd name="T2" fmla="*/ 1630209 w 804"/>
              <a:gd name="T3" fmla="*/ 1776079 h 2116"/>
              <a:gd name="T4" fmla="*/ 1586967 w 804"/>
              <a:gd name="T5" fmla="*/ 1633474 h 2116"/>
              <a:gd name="T6" fmla="*/ 1561022 w 804"/>
              <a:gd name="T7" fmla="*/ 1495191 h 2116"/>
              <a:gd name="T8" fmla="*/ 1669126 w 804"/>
              <a:gd name="T9" fmla="*/ 1330979 h 2116"/>
              <a:gd name="T10" fmla="*/ 1738313 w 804"/>
              <a:gd name="T11" fmla="*/ 993913 h 2116"/>
              <a:gd name="T12" fmla="*/ 1664802 w 804"/>
              <a:gd name="T13" fmla="*/ 743274 h 2116"/>
              <a:gd name="T14" fmla="*/ 1548050 w 804"/>
              <a:gd name="T15" fmla="*/ 704382 h 2116"/>
              <a:gd name="T16" fmla="*/ 1487512 w 804"/>
              <a:gd name="T17" fmla="*/ 574741 h 2116"/>
              <a:gd name="T18" fmla="*/ 1465891 w 804"/>
              <a:gd name="T19" fmla="*/ 362994 h 2116"/>
              <a:gd name="T20" fmla="*/ 1383732 w 804"/>
              <a:gd name="T21" fmla="*/ 181497 h 2116"/>
              <a:gd name="T22" fmla="*/ 1279952 w 804"/>
              <a:gd name="T23" fmla="*/ 30250 h 2116"/>
              <a:gd name="T24" fmla="*/ 1098337 w 804"/>
              <a:gd name="T25" fmla="*/ 30250 h 2116"/>
              <a:gd name="T26" fmla="*/ 981585 w 804"/>
              <a:gd name="T27" fmla="*/ 73463 h 2116"/>
              <a:gd name="T28" fmla="*/ 869157 w 804"/>
              <a:gd name="T29" fmla="*/ 302495 h 2116"/>
              <a:gd name="T30" fmla="*/ 860508 w 804"/>
              <a:gd name="T31" fmla="*/ 488314 h 2116"/>
              <a:gd name="T32" fmla="*/ 812942 w 804"/>
              <a:gd name="T33" fmla="*/ 704382 h 2116"/>
              <a:gd name="T34" fmla="*/ 691866 w 804"/>
              <a:gd name="T35" fmla="*/ 812416 h 2116"/>
              <a:gd name="T36" fmla="*/ 614031 w 804"/>
              <a:gd name="T37" fmla="*/ 1266159 h 2116"/>
              <a:gd name="T38" fmla="*/ 644300 w 804"/>
              <a:gd name="T39" fmla="*/ 1417406 h 2116"/>
              <a:gd name="T40" fmla="*/ 730783 w 804"/>
              <a:gd name="T41" fmla="*/ 1525440 h 2116"/>
              <a:gd name="T42" fmla="*/ 722135 w 804"/>
              <a:gd name="T43" fmla="*/ 1659403 h 2116"/>
              <a:gd name="T44" fmla="*/ 704838 w 804"/>
              <a:gd name="T45" fmla="*/ 1884113 h 2116"/>
              <a:gd name="T46" fmla="*/ 674569 w 804"/>
              <a:gd name="T47" fmla="*/ 2039682 h 2116"/>
              <a:gd name="T48" fmla="*/ 722135 w 804"/>
              <a:gd name="T49" fmla="*/ 2095860 h 2116"/>
              <a:gd name="T50" fmla="*/ 696190 w 804"/>
              <a:gd name="T51" fmla="*/ 2182287 h 2116"/>
              <a:gd name="T52" fmla="*/ 657273 w 804"/>
              <a:gd name="T53" fmla="*/ 2324892 h 2116"/>
              <a:gd name="T54" fmla="*/ 544844 w 804"/>
              <a:gd name="T55" fmla="*/ 2895312 h 2116"/>
              <a:gd name="T56" fmla="*/ 527548 w 804"/>
              <a:gd name="T57" fmla="*/ 2973096 h 2116"/>
              <a:gd name="T58" fmla="*/ 471334 w 804"/>
              <a:gd name="T59" fmla="*/ 3163236 h 2116"/>
              <a:gd name="T60" fmla="*/ 423768 w 804"/>
              <a:gd name="T61" fmla="*/ 3349055 h 2116"/>
              <a:gd name="T62" fmla="*/ 341609 w 804"/>
              <a:gd name="T63" fmla="*/ 3547837 h 2116"/>
              <a:gd name="T64" fmla="*/ 285395 w 804"/>
              <a:gd name="T65" fmla="*/ 3742299 h 2116"/>
              <a:gd name="T66" fmla="*/ 190263 w 804"/>
              <a:gd name="T67" fmla="*/ 4070722 h 2116"/>
              <a:gd name="T68" fmla="*/ 69187 w 804"/>
              <a:gd name="T69" fmla="*/ 4420752 h 2116"/>
              <a:gd name="T70" fmla="*/ 8648 w 804"/>
              <a:gd name="T71" fmla="*/ 4438038 h 2116"/>
              <a:gd name="T72" fmla="*/ 51890 w 804"/>
              <a:gd name="T73" fmla="*/ 4528786 h 2116"/>
              <a:gd name="T74" fmla="*/ 298367 w 804"/>
              <a:gd name="T75" fmla="*/ 4520144 h 2116"/>
              <a:gd name="T76" fmla="*/ 428092 w 804"/>
              <a:gd name="T77" fmla="*/ 4515822 h 2116"/>
              <a:gd name="T78" fmla="*/ 575114 w 804"/>
              <a:gd name="T79" fmla="*/ 4191720 h 2116"/>
              <a:gd name="T80" fmla="*/ 674569 w 804"/>
              <a:gd name="T81" fmla="*/ 3772548 h 2116"/>
              <a:gd name="T82" fmla="*/ 748080 w 804"/>
              <a:gd name="T83" fmla="*/ 3422518 h 2116"/>
              <a:gd name="T84" fmla="*/ 830239 w 804"/>
              <a:gd name="T85" fmla="*/ 3206450 h 2116"/>
              <a:gd name="T86" fmla="*/ 873481 w 804"/>
              <a:gd name="T87" fmla="*/ 3033595 h 2116"/>
              <a:gd name="T88" fmla="*/ 1163199 w 804"/>
              <a:gd name="T89" fmla="*/ 2432926 h 2116"/>
              <a:gd name="T90" fmla="*/ 1167524 w 804"/>
              <a:gd name="T91" fmla="*/ 3184843 h 2116"/>
              <a:gd name="T92" fmla="*/ 1176172 w 804"/>
              <a:gd name="T93" fmla="*/ 3357698 h 2116"/>
              <a:gd name="T94" fmla="*/ 1106985 w 804"/>
              <a:gd name="T95" fmla="*/ 3634265 h 2116"/>
              <a:gd name="T96" fmla="*/ 1046447 w 804"/>
              <a:gd name="T97" fmla="*/ 3919474 h 2116"/>
              <a:gd name="T98" fmla="*/ 959964 w 804"/>
              <a:gd name="T99" fmla="*/ 4399146 h 2116"/>
              <a:gd name="T100" fmla="*/ 1024826 w 804"/>
              <a:gd name="T101" fmla="*/ 4550393 h 2116"/>
              <a:gd name="T102" fmla="*/ 1163199 w 804"/>
              <a:gd name="T103" fmla="*/ 4550393 h 2116"/>
              <a:gd name="T104" fmla="*/ 1288600 w 804"/>
              <a:gd name="T105" fmla="*/ 4476930 h 2116"/>
              <a:gd name="T106" fmla="*/ 1362111 w 804"/>
              <a:gd name="T107" fmla="*/ 4381860 h 2116"/>
              <a:gd name="T108" fmla="*/ 1465891 w 804"/>
              <a:gd name="T109" fmla="*/ 3690442 h 2116"/>
              <a:gd name="T110" fmla="*/ 1500484 w 804"/>
              <a:gd name="T111" fmla="*/ 3323127 h 2116"/>
              <a:gd name="T112" fmla="*/ 1599940 w 804"/>
              <a:gd name="T113" fmla="*/ 2739743 h 2116"/>
              <a:gd name="T114" fmla="*/ 1664802 w 804"/>
              <a:gd name="T115" fmla="*/ 2415641 h 2116"/>
              <a:gd name="T116" fmla="*/ 1651830 w 804"/>
              <a:gd name="T117" fmla="*/ 2108824 h 2116"/>
              <a:gd name="T118" fmla="*/ 1660478 w 804"/>
              <a:gd name="T119" fmla="*/ 2056968 h 211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804" h="2116">
                <a:moveTo>
                  <a:pt x="768" y="952"/>
                </a:moveTo>
                <a:lnTo>
                  <a:pt x="768" y="952"/>
                </a:lnTo>
                <a:lnTo>
                  <a:pt x="776" y="938"/>
                </a:lnTo>
                <a:lnTo>
                  <a:pt x="780" y="926"/>
                </a:lnTo>
                <a:lnTo>
                  <a:pt x="784" y="918"/>
                </a:lnTo>
                <a:lnTo>
                  <a:pt x="776" y="894"/>
                </a:lnTo>
                <a:lnTo>
                  <a:pt x="770" y="874"/>
                </a:lnTo>
                <a:lnTo>
                  <a:pt x="768" y="860"/>
                </a:lnTo>
                <a:lnTo>
                  <a:pt x="768" y="854"/>
                </a:lnTo>
                <a:lnTo>
                  <a:pt x="766" y="848"/>
                </a:lnTo>
                <a:lnTo>
                  <a:pt x="760" y="834"/>
                </a:lnTo>
                <a:lnTo>
                  <a:pt x="754" y="822"/>
                </a:lnTo>
                <a:lnTo>
                  <a:pt x="750" y="810"/>
                </a:lnTo>
                <a:lnTo>
                  <a:pt x="746" y="782"/>
                </a:lnTo>
                <a:lnTo>
                  <a:pt x="742" y="768"/>
                </a:lnTo>
                <a:lnTo>
                  <a:pt x="738" y="762"/>
                </a:lnTo>
                <a:lnTo>
                  <a:pt x="734" y="756"/>
                </a:lnTo>
                <a:lnTo>
                  <a:pt x="732" y="752"/>
                </a:lnTo>
                <a:lnTo>
                  <a:pt x="728" y="748"/>
                </a:lnTo>
                <a:lnTo>
                  <a:pt x="726" y="736"/>
                </a:lnTo>
                <a:lnTo>
                  <a:pt x="722" y="708"/>
                </a:lnTo>
                <a:lnTo>
                  <a:pt x="722" y="700"/>
                </a:lnTo>
                <a:lnTo>
                  <a:pt x="722" y="692"/>
                </a:lnTo>
                <a:lnTo>
                  <a:pt x="724" y="678"/>
                </a:lnTo>
                <a:lnTo>
                  <a:pt x="728" y="662"/>
                </a:lnTo>
                <a:lnTo>
                  <a:pt x="736" y="640"/>
                </a:lnTo>
                <a:lnTo>
                  <a:pt x="754" y="630"/>
                </a:lnTo>
                <a:lnTo>
                  <a:pt x="766" y="622"/>
                </a:lnTo>
                <a:lnTo>
                  <a:pt x="772" y="616"/>
                </a:lnTo>
                <a:lnTo>
                  <a:pt x="774" y="612"/>
                </a:lnTo>
                <a:lnTo>
                  <a:pt x="784" y="584"/>
                </a:lnTo>
                <a:lnTo>
                  <a:pt x="794" y="534"/>
                </a:lnTo>
                <a:lnTo>
                  <a:pt x="800" y="506"/>
                </a:lnTo>
                <a:lnTo>
                  <a:pt x="802" y="482"/>
                </a:lnTo>
                <a:lnTo>
                  <a:pt x="804" y="460"/>
                </a:lnTo>
                <a:lnTo>
                  <a:pt x="802" y="444"/>
                </a:lnTo>
                <a:lnTo>
                  <a:pt x="788" y="392"/>
                </a:lnTo>
                <a:lnTo>
                  <a:pt x="782" y="362"/>
                </a:lnTo>
                <a:lnTo>
                  <a:pt x="778" y="356"/>
                </a:lnTo>
                <a:lnTo>
                  <a:pt x="770" y="344"/>
                </a:lnTo>
                <a:lnTo>
                  <a:pt x="762" y="338"/>
                </a:lnTo>
                <a:lnTo>
                  <a:pt x="750" y="334"/>
                </a:lnTo>
                <a:lnTo>
                  <a:pt x="738" y="328"/>
                </a:lnTo>
                <a:lnTo>
                  <a:pt x="722" y="326"/>
                </a:lnTo>
                <a:lnTo>
                  <a:pt x="716" y="326"/>
                </a:lnTo>
                <a:lnTo>
                  <a:pt x="714" y="316"/>
                </a:lnTo>
                <a:lnTo>
                  <a:pt x="712" y="304"/>
                </a:lnTo>
                <a:lnTo>
                  <a:pt x="706" y="292"/>
                </a:lnTo>
                <a:lnTo>
                  <a:pt x="702" y="284"/>
                </a:lnTo>
                <a:lnTo>
                  <a:pt x="694" y="274"/>
                </a:lnTo>
                <a:lnTo>
                  <a:pt x="688" y="266"/>
                </a:lnTo>
                <a:lnTo>
                  <a:pt x="686" y="260"/>
                </a:lnTo>
                <a:lnTo>
                  <a:pt x="686" y="254"/>
                </a:lnTo>
                <a:lnTo>
                  <a:pt x="686" y="214"/>
                </a:lnTo>
                <a:lnTo>
                  <a:pt x="684" y="190"/>
                </a:lnTo>
                <a:lnTo>
                  <a:pt x="682" y="180"/>
                </a:lnTo>
                <a:lnTo>
                  <a:pt x="678" y="168"/>
                </a:lnTo>
                <a:lnTo>
                  <a:pt x="668" y="150"/>
                </a:lnTo>
                <a:lnTo>
                  <a:pt x="658" y="134"/>
                </a:lnTo>
                <a:lnTo>
                  <a:pt x="650" y="120"/>
                </a:lnTo>
                <a:lnTo>
                  <a:pt x="644" y="102"/>
                </a:lnTo>
                <a:lnTo>
                  <a:pt x="640" y="84"/>
                </a:lnTo>
                <a:lnTo>
                  <a:pt x="636" y="68"/>
                </a:lnTo>
                <a:lnTo>
                  <a:pt x="632" y="58"/>
                </a:lnTo>
                <a:lnTo>
                  <a:pt x="624" y="48"/>
                </a:lnTo>
                <a:lnTo>
                  <a:pt x="614" y="36"/>
                </a:lnTo>
                <a:lnTo>
                  <a:pt x="600" y="22"/>
                </a:lnTo>
                <a:lnTo>
                  <a:pt x="592" y="14"/>
                </a:lnTo>
                <a:lnTo>
                  <a:pt x="582" y="10"/>
                </a:lnTo>
                <a:lnTo>
                  <a:pt x="566" y="2"/>
                </a:lnTo>
                <a:lnTo>
                  <a:pt x="552" y="0"/>
                </a:lnTo>
                <a:lnTo>
                  <a:pt x="538" y="2"/>
                </a:lnTo>
                <a:lnTo>
                  <a:pt x="526" y="4"/>
                </a:lnTo>
                <a:lnTo>
                  <a:pt x="516" y="8"/>
                </a:lnTo>
                <a:lnTo>
                  <a:pt x="508" y="14"/>
                </a:lnTo>
                <a:lnTo>
                  <a:pt x="502" y="12"/>
                </a:lnTo>
                <a:lnTo>
                  <a:pt x="494" y="14"/>
                </a:lnTo>
                <a:lnTo>
                  <a:pt x="484" y="16"/>
                </a:lnTo>
                <a:lnTo>
                  <a:pt x="474" y="18"/>
                </a:lnTo>
                <a:lnTo>
                  <a:pt x="464" y="24"/>
                </a:lnTo>
                <a:lnTo>
                  <a:pt x="454" y="34"/>
                </a:lnTo>
                <a:lnTo>
                  <a:pt x="444" y="48"/>
                </a:lnTo>
                <a:lnTo>
                  <a:pt x="428" y="76"/>
                </a:lnTo>
                <a:lnTo>
                  <a:pt x="414" y="104"/>
                </a:lnTo>
                <a:lnTo>
                  <a:pt x="408" y="116"/>
                </a:lnTo>
                <a:lnTo>
                  <a:pt x="404" y="128"/>
                </a:lnTo>
                <a:lnTo>
                  <a:pt x="402" y="140"/>
                </a:lnTo>
                <a:lnTo>
                  <a:pt x="402" y="150"/>
                </a:lnTo>
                <a:lnTo>
                  <a:pt x="406" y="168"/>
                </a:lnTo>
                <a:lnTo>
                  <a:pt x="406" y="188"/>
                </a:lnTo>
                <a:lnTo>
                  <a:pt x="404" y="206"/>
                </a:lnTo>
                <a:lnTo>
                  <a:pt x="398" y="226"/>
                </a:lnTo>
                <a:lnTo>
                  <a:pt x="390" y="242"/>
                </a:lnTo>
                <a:lnTo>
                  <a:pt x="382" y="258"/>
                </a:lnTo>
                <a:lnTo>
                  <a:pt x="380" y="270"/>
                </a:lnTo>
                <a:lnTo>
                  <a:pt x="376" y="284"/>
                </a:lnTo>
                <a:lnTo>
                  <a:pt x="376" y="302"/>
                </a:lnTo>
                <a:lnTo>
                  <a:pt x="376" y="326"/>
                </a:lnTo>
                <a:lnTo>
                  <a:pt x="358" y="332"/>
                </a:lnTo>
                <a:lnTo>
                  <a:pt x="350" y="336"/>
                </a:lnTo>
                <a:lnTo>
                  <a:pt x="348" y="338"/>
                </a:lnTo>
                <a:lnTo>
                  <a:pt x="326" y="362"/>
                </a:lnTo>
                <a:lnTo>
                  <a:pt x="320" y="376"/>
                </a:lnTo>
                <a:lnTo>
                  <a:pt x="312" y="402"/>
                </a:lnTo>
                <a:lnTo>
                  <a:pt x="300" y="442"/>
                </a:lnTo>
                <a:lnTo>
                  <a:pt x="292" y="492"/>
                </a:lnTo>
                <a:lnTo>
                  <a:pt x="286" y="550"/>
                </a:lnTo>
                <a:lnTo>
                  <a:pt x="284" y="586"/>
                </a:lnTo>
                <a:lnTo>
                  <a:pt x="284" y="604"/>
                </a:lnTo>
                <a:lnTo>
                  <a:pt x="286" y="618"/>
                </a:lnTo>
                <a:lnTo>
                  <a:pt x="290" y="640"/>
                </a:lnTo>
                <a:lnTo>
                  <a:pt x="292" y="648"/>
                </a:lnTo>
                <a:lnTo>
                  <a:pt x="298" y="656"/>
                </a:lnTo>
                <a:lnTo>
                  <a:pt x="306" y="666"/>
                </a:lnTo>
                <a:lnTo>
                  <a:pt x="318" y="674"/>
                </a:lnTo>
                <a:lnTo>
                  <a:pt x="332" y="680"/>
                </a:lnTo>
                <a:lnTo>
                  <a:pt x="342" y="686"/>
                </a:lnTo>
                <a:lnTo>
                  <a:pt x="340" y="692"/>
                </a:lnTo>
                <a:lnTo>
                  <a:pt x="338" y="706"/>
                </a:lnTo>
                <a:lnTo>
                  <a:pt x="338" y="718"/>
                </a:lnTo>
                <a:lnTo>
                  <a:pt x="338" y="724"/>
                </a:lnTo>
                <a:lnTo>
                  <a:pt x="338" y="730"/>
                </a:lnTo>
                <a:lnTo>
                  <a:pt x="336" y="748"/>
                </a:lnTo>
                <a:lnTo>
                  <a:pt x="334" y="768"/>
                </a:lnTo>
                <a:lnTo>
                  <a:pt x="332" y="790"/>
                </a:lnTo>
                <a:lnTo>
                  <a:pt x="332" y="810"/>
                </a:lnTo>
                <a:lnTo>
                  <a:pt x="330" y="842"/>
                </a:lnTo>
                <a:lnTo>
                  <a:pt x="326" y="872"/>
                </a:lnTo>
                <a:lnTo>
                  <a:pt x="324" y="890"/>
                </a:lnTo>
                <a:lnTo>
                  <a:pt x="324" y="912"/>
                </a:lnTo>
                <a:lnTo>
                  <a:pt x="320" y="922"/>
                </a:lnTo>
                <a:lnTo>
                  <a:pt x="316" y="930"/>
                </a:lnTo>
                <a:lnTo>
                  <a:pt x="312" y="944"/>
                </a:lnTo>
                <a:lnTo>
                  <a:pt x="308" y="954"/>
                </a:lnTo>
                <a:lnTo>
                  <a:pt x="306" y="958"/>
                </a:lnTo>
                <a:lnTo>
                  <a:pt x="306" y="962"/>
                </a:lnTo>
                <a:lnTo>
                  <a:pt x="312" y="964"/>
                </a:lnTo>
                <a:lnTo>
                  <a:pt x="320" y="968"/>
                </a:lnTo>
                <a:lnTo>
                  <a:pt x="334" y="970"/>
                </a:lnTo>
                <a:lnTo>
                  <a:pt x="330" y="974"/>
                </a:lnTo>
                <a:lnTo>
                  <a:pt x="326" y="982"/>
                </a:lnTo>
                <a:lnTo>
                  <a:pt x="322" y="992"/>
                </a:lnTo>
                <a:lnTo>
                  <a:pt x="322" y="1002"/>
                </a:lnTo>
                <a:lnTo>
                  <a:pt x="322" y="1010"/>
                </a:lnTo>
                <a:lnTo>
                  <a:pt x="322" y="1018"/>
                </a:lnTo>
                <a:lnTo>
                  <a:pt x="318" y="1028"/>
                </a:lnTo>
                <a:lnTo>
                  <a:pt x="308" y="1054"/>
                </a:lnTo>
                <a:lnTo>
                  <a:pt x="304" y="1066"/>
                </a:lnTo>
                <a:lnTo>
                  <a:pt x="304" y="1076"/>
                </a:lnTo>
                <a:lnTo>
                  <a:pt x="302" y="1092"/>
                </a:lnTo>
                <a:lnTo>
                  <a:pt x="298" y="1118"/>
                </a:lnTo>
                <a:lnTo>
                  <a:pt x="276" y="1202"/>
                </a:lnTo>
                <a:lnTo>
                  <a:pt x="264" y="1268"/>
                </a:lnTo>
                <a:lnTo>
                  <a:pt x="252" y="1340"/>
                </a:lnTo>
                <a:lnTo>
                  <a:pt x="252" y="1346"/>
                </a:lnTo>
                <a:lnTo>
                  <a:pt x="250" y="1350"/>
                </a:lnTo>
                <a:lnTo>
                  <a:pt x="246" y="1356"/>
                </a:lnTo>
                <a:lnTo>
                  <a:pt x="244" y="1364"/>
                </a:lnTo>
                <a:lnTo>
                  <a:pt x="244" y="1376"/>
                </a:lnTo>
                <a:lnTo>
                  <a:pt x="244" y="1392"/>
                </a:lnTo>
                <a:lnTo>
                  <a:pt x="244" y="1404"/>
                </a:lnTo>
                <a:lnTo>
                  <a:pt x="242" y="1412"/>
                </a:lnTo>
                <a:lnTo>
                  <a:pt x="232" y="1436"/>
                </a:lnTo>
                <a:lnTo>
                  <a:pt x="218" y="1464"/>
                </a:lnTo>
                <a:lnTo>
                  <a:pt x="212" y="1476"/>
                </a:lnTo>
                <a:lnTo>
                  <a:pt x="210" y="1486"/>
                </a:lnTo>
                <a:lnTo>
                  <a:pt x="210" y="1500"/>
                </a:lnTo>
                <a:lnTo>
                  <a:pt x="206" y="1518"/>
                </a:lnTo>
                <a:lnTo>
                  <a:pt x="202" y="1536"/>
                </a:lnTo>
                <a:lnTo>
                  <a:pt x="196" y="1550"/>
                </a:lnTo>
                <a:lnTo>
                  <a:pt x="188" y="1566"/>
                </a:lnTo>
                <a:lnTo>
                  <a:pt x="176" y="1590"/>
                </a:lnTo>
                <a:lnTo>
                  <a:pt x="166" y="1614"/>
                </a:lnTo>
                <a:lnTo>
                  <a:pt x="162" y="1630"/>
                </a:lnTo>
                <a:lnTo>
                  <a:pt x="158" y="1642"/>
                </a:lnTo>
                <a:lnTo>
                  <a:pt x="152" y="1660"/>
                </a:lnTo>
                <a:lnTo>
                  <a:pt x="144" y="1678"/>
                </a:lnTo>
                <a:lnTo>
                  <a:pt x="140" y="1694"/>
                </a:lnTo>
                <a:lnTo>
                  <a:pt x="138" y="1712"/>
                </a:lnTo>
                <a:lnTo>
                  <a:pt x="132" y="1732"/>
                </a:lnTo>
                <a:lnTo>
                  <a:pt x="124" y="1754"/>
                </a:lnTo>
                <a:lnTo>
                  <a:pt x="120" y="1766"/>
                </a:lnTo>
                <a:lnTo>
                  <a:pt x="118" y="1784"/>
                </a:lnTo>
                <a:lnTo>
                  <a:pt x="112" y="1808"/>
                </a:lnTo>
                <a:lnTo>
                  <a:pt x="104" y="1838"/>
                </a:lnTo>
                <a:lnTo>
                  <a:pt x="88" y="1884"/>
                </a:lnTo>
                <a:lnTo>
                  <a:pt x="80" y="1912"/>
                </a:lnTo>
                <a:lnTo>
                  <a:pt x="68" y="1956"/>
                </a:lnTo>
                <a:lnTo>
                  <a:pt x="54" y="2016"/>
                </a:lnTo>
                <a:lnTo>
                  <a:pt x="42" y="2038"/>
                </a:lnTo>
                <a:lnTo>
                  <a:pt x="56" y="2040"/>
                </a:lnTo>
                <a:lnTo>
                  <a:pt x="32" y="2046"/>
                </a:lnTo>
                <a:lnTo>
                  <a:pt x="28" y="2046"/>
                </a:lnTo>
                <a:lnTo>
                  <a:pt x="20" y="2044"/>
                </a:lnTo>
                <a:lnTo>
                  <a:pt x="14" y="2046"/>
                </a:lnTo>
                <a:lnTo>
                  <a:pt x="10" y="2046"/>
                </a:lnTo>
                <a:lnTo>
                  <a:pt x="6" y="2050"/>
                </a:lnTo>
                <a:lnTo>
                  <a:pt x="4" y="2054"/>
                </a:lnTo>
                <a:lnTo>
                  <a:pt x="0" y="2066"/>
                </a:lnTo>
                <a:lnTo>
                  <a:pt x="0" y="2076"/>
                </a:lnTo>
                <a:lnTo>
                  <a:pt x="0" y="2086"/>
                </a:lnTo>
                <a:lnTo>
                  <a:pt x="6" y="2090"/>
                </a:lnTo>
                <a:lnTo>
                  <a:pt x="24" y="2096"/>
                </a:lnTo>
                <a:lnTo>
                  <a:pt x="36" y="2100"/>
                </a:lnTo>
                <a:lnTo>
                  <a:pt x="52" y="2102"/>
                </a:lnTo>
                <a:lnTo>
                  <a:pt x="68" y="2102"/>
                </a:lnTo>
                <a:lnTo>
                  <a:pt x="86" y="2102"/>
                </a:lnTo>
                <a:lnTo>
                  <a:pt x="116" y="2096"/>
                </a:lnTo>
                <a:lnTo>
                  <a:pt x="138" y="2092"/>
                </a:lnTo>
                <a:lnTo>
                  <a:pt x="154" y="2086"/>
                </a:lnTo>
                <a:lnTo>
                  <a:pt x="168" y="2086"/>
                </a:lnTo>
                <a:lnTo>
                  <a:pt x="182" y="2086"/>
                </a:lnTo>
                <a:lnTo>
                  <a:pt x="192" y="2088"/>
                </a:lnTo>
                <a:lnTo>
                  <a:pt x="198" y="2090"/>
                </a:lnTo>
                <a:lnTo>
                  <a:pt x="202" y="2088"/>
                </a:lnTo>
                <a:lnTo>
                  <a:pt x="204" y="2084"/>
                </a:lnTo>
                <a:lnTo>
                  <a:pt x="238" y="2090"/>
                </a:lnTo>
                <a:lnTo>
                  <a:pt x="250" y="2026"/>
                </a:lnTo>
                <a:lnTo>
                  <a:pt x="260" y="1976"/>
                </a:lnTo>
                <a:lnTo>
                  <a:pt x="266" y="1940"/>
                </a:lnTo>
                <a:lnTo>
                  <a:pt x="268" y="1912"/>
                </a:lnTo>
                <a:lnTo>
                  <a:pt x="274" y="1882"/>
                </a:lnTo>
                <a:lnTo>
                  <a:pt x="282" y="1848"/>
                </a:lnTo>
                <a:lnTo>
                  <a:pt x="290" y="1816"/>
                </a:lnTo>
                <a:lnTo>
                  <a:pt x="312" y="1746"/>
                </a:lnTo>
                <a:lnTo>
                  <a:pt x="322" y="1712"/>
                </a:lnTo>
                <a:lnTo>
                  <a:pt x="326" y="1684"/>
                </a:lnTo>
                <a:lnTo>
                  <a:pt x="334" y="1636"/>
                </a:lnTo>
                <a:lnTo>
                  <a:pt x="342" y="1596"/>
                </a:lnTo>
                <a:lnTo>
                  <a:pt x="346" y="1584"/>
                </a:lnTo>
                <a:lnTo>
                  <a:pt x="350" y="1574"/>
                </a:lnTo>
                <a:lnTo>
                  <a:pt x="356" y="1558"/>
                </a:lnTo>
                <a:lnTo>
                  <a:pt x="362" y="1542"/>
                </a:lnTo>
                <a:lnTo>
                  <a:pt x="374" y="1516"/>
                </a:lnTo>
                <a:lnTo>
                  <a:pt x="384" y="1484"/>
                </a:lnTo>
                <a:lnTo>
                  <a:pt x="388" y="1464"/>
                </a:lnTo>
                <a:lnTo>
                  <a:pt x="390" y="1458"/>
                </a:lnTo>
                <a:lnTo>
                  <a:pt x="392" y="1446"/>
                </a:lnTo>
                <a:lnTo>
                  <a:pt x="400" y="1418"/>
                </a:lnTo>
                <a:lnTo>
                  <a:pt x="404" y="1404"/>
                </a:lnTo>
                <a:lnTo>
                  <a:pt x="412" y="1384"/>
                </a:lnTo>
                <a:lnTo>
                  <a:pt x="436" y="1332"/>
                </a:lnTo>
                <a:lnTo>
                  <a:pt x="474" y="1246"/>
                </a:lnTo>
                <a:lnTo>
                  <a:pt x="510" y="1168"/>
                </a:lnTo>
                <a:lnTo>
                  <a:pt x="538" y="1126"/>
                </a:lnTo>
                <a:lnTo>
                  <a:pt x="544" y="1198"/>
                </a:lnTo>
                <a:lnTo>
                  <a:pt x="540" y="1348"/>
                </a:lnTo>
                <a:lnTo>
                  <a:pt x="542" y="1434"/>
                </a:lnTo>
                <a:lnTo>
                  <a:pt x="540" y="1474"/>
                </a:lnTo>
                <a:lnTo>
                  <a:pt x="540" y="1490"/>
                </a:lnTo>
                <a:lnTo>
                  <a:pt x="542" y="1500"/>
                </a:lnTo>
                <a:lnTo>
                  <a:pt x="548" y="1516"/>
                </a:lnTo>
                <a:lnTo>
                  <a:pt x="548" y="1524"/>
                </a:lnTo>
                <a:lnTo>
                  <a:pt x="544" y="1554"/>
                </a:lnTo>
                <a:lnTo>
                  <a:pt x="538" y="1580"/>
                </a:lnTo>
                <a:lnTo>
                  <a:pt x="530" y="1604"/>
                </a:lnTo>
                <a:lnTo>
                  <a:pt x="524" y="1624"/>
                </a:lnTo>
                <a:lnTo>
                  <a:pt x="520" y="1644"/>
                </a:lnTo>
                <a:lnTo>
                  <a:pt x="516" y="1664"/>
                </a:lnTo>
                <a:lnTo>
                  <a:pt x="512" y="1682"/>
                </a:lnTo>
                <a:lnTo>
                  <a:pt x="496" y="1736"/>
                </a:lnTo>
                <a:lnTo>
                  <a:pt x="488" y="1770"/>
                </a:lnTo>
                <a:lnTo>
                  <a:pt x="486" y="1786"/>
                </a:lnTo>
                <a:lnTo>
                  <a:pt x="486" y="1800"/>
                </a:lnTo>
                <a:lnTo>
                  <a:pt x="484" y="1814"/>
                </a:lnTo>
                <a:lnTo>
                  <a:pt x="482" y="1828"/>
                </a:lnTo>
                <a:lnTo>
                  <a:pt x="478" y="1854"/>
                </a:lnTo>
                <a:lnTo>
                  <a:pt x="472" y="1880"/>
                </a:lnTo>
                <a:lnTo>
                  <a:pt x="466" y="1902"/>
                </a:lnTo>
                <a:lnTo>
                  <a:pt x="454" y="1980"/>
                </a:lnTo>
                <a:lnTo>
                  <a:pt x="444" y="2036"/>
                </a:lnTo>
                <a:lnTo>
                  <a:pt x="464" y="2044"/>
                </a:lnTo>
                <a:lnTo>
                  <a:pt x="464" y="2064"/>
                </a:lnTo>
                <a:lnTo>
                  <a:pt x="464" y="2084"/>
                </a:lnTo>
                <a:lnTo>
                  <a:pt x="464" y="2092"/>
                </a:lnTo>
                <a:lnTo>
                  <a:pt x="468" y="2100"/>
                </a:lnTo>
                <a:lnTo>
                  <a:pt x="474" y="2106"/>
                </a:lnTo>
                <a:lnTo>
                  <a:pt x="484" y="2112"/>
                </a:lnTo>
                <a:lnTo>
                  <a:pt x="498" y="2116"/>
                </a:lnTo>
                <a:lnTo>
                  <a:pt x="512" y="2116"/>
                </a:lnTo>
                <a:lnTo>
                  <a:pt x="526" y="2114"/>
                </a:lnTo>
                <a:lnTo>
                  <a:pt x="532" y="2110"/>
                </a:lnTo>
                <a:lnTo>
                  <a:pt x="538" y="2106"/>
                </a:lnTo>
                <a:lnTo>
                  <a:pt x="552" y="2092"/>
                </a:lnTo>
                <a:lnTo>
                  <a:pt x="560" y="2080"/>
                </a:lnTo>
                <a:lnTo>
                  <a:pt x="566" y="2070"/>
                </a:lnTo>
                <a:lnTo>
                  <a:pt x="596" y="2072"/>
                </a:lnTo>
                <a:lnTo>
                  <a:pt x="604" y="2068"/>
                </a:lnTo>
                <a:lnTo>
                  <a:pt x="614" y="2060"/>
                </a:lnTo>
                <a:lnTo>
                  <a:pt x="620" y="2052"/>
                </a:lnTo>
                <a:lnTo>
                  <a:pt x="624" y="2046"/>
                </a:lnTo>
                <a:lnTo>
                  <a:pt x="628" y="2038"/>
                </a:lnTo>
                <a:lnTo>
                  <a:pt x="630" y="2028"/>
                </a:lnTo>
                <a:lnTo>
                  <a:pt x="632" y="2004"/>
                </a:lnTo>
                <a:lnTo>
                  <a:pt x="636" y="1968"/>
                </a:lnTo>
                <a:lnTo>
                  <a:pt x="648" y="1908"/>
                </a:lnTo>
                <a:lnTo>
                  <a:pt x="656" y="1862"/>
                </a:lnTo>
                <a:lnTo>
                  <a:pt x="668" y="1786"/>
                </a:lnTo>
                <a:lnTo>
                  <a:pt x="678" y="1708"/>
                </a:lnTo>
                <a:lnTo>
                  <a:pt x="682" y="1680"/>
                </a:lnTo>
                <a:lnTo>
                  <a:pt x="682" y="1662"/>
                </a:lnTo>
                <a:lnTo>
                  <a:pt x="682" y="1632"/>
                </a:lnTo>
                <a:lnTo>
                  <a:pt x="686" y="1596"/>
                </a:lnTo>
                <a:lnTo>
                  <a:pt x="694" y="1538"/>
                </a:lnTo>
                <a:lnTo>
                  <a:pt x="704" y="1458"/>
                </a:lnTo>
                <a:lnTo>
                  <a:pt x="714" y="1392"/>
                </a:lnTo>
                <a:lnTo>
                  <a:pt x="720" y="1350"/>
                </a:lnTo>
                <a:lnTo>
                  <a:pt x="726" y="1322"/>
                </a:lnTo>
                <a:lnTo>
                  <a:pt x="740" y="1268"/>
                </a:lnTo>
                <a:lnTo>
                  <a:pt x="746" y="1240"/>
                </a:lnTo>
                <a:lnTo>
                  <a:pt x="750" y="1220"/>
                </a:lnTo>
                <a:lnTo>
                  <a:pt x="752" y="1202"/>
                </a:lnTo>
                <a:lnTo>
                  <a:pt x="760" y="1174"/>
                </a:lnTo>
                <a:lnTo>
                  <a:pt x="766" y="1142"/>
                </a:lnTo>
                <a:lnTo>
                  <a:pt x="770" y="1118"/>
                </a:lnTo>
                <a:lnTo>
                  <a:pt x="772" y="1088"/>
                </a:lnTo>
                <a:lnTo>
                  <a:pt x="772" y="1046"/>
                </a:lnTo>
                <a:lnTo>
                  <a:pt x="770" y="1004"/>
                </a:lnTo>
                <a:lnTo>
                  <a:pt x="768" y="988"/>
                </a:lnTo>
                <a:lnTo>
                  <a:pt x="764" y="976"/>
                </a:lnTo>
                <a:lnTo>
                  <a:pt x="752" y="956"/>
                </a:lnTo>
                <a:lnTo>
                  <a:pt x="756" y="958"/>
                </a:lnTo>
                <a:lnTo>
                  <a:pt x="760" y="958"/>
                </a:lnTo>
                <a:lnTo>
                  <a:pt x="764" y="956"/>
                </a:lnTo>
                <a:lnTo>
                  <a:pt x="768" y="952"/>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127000" dir="2212194" algn="ctr" rotWithShape="0">
                    <a:schemeClr val="accent1"/>
                  </a:outerShdw>
                </a:effectLst>
              </a14:hiddenEffects>
            </a:ext>
          </a:extLst>
        </p:spPr>
        <p:txBody>
          <a:bodyPr/>
          <a:lstStyle/>
          <a:p>
            <a:endParaRPr lang="en-GB"/>
          </a:p>
        </p:txBody>
      </p:sp>
      <p:sp>
        <p:nvSpPr>
          <p:cNvPr id="4102" name="AutoShape 6"/>
          <p:cNvSpPr>
            <a:spLocks noGrp="1" noChangeArrowheads="1"/>
          </p:cNvSpPr>
          <p:nvPr>
            <p:ph type="ctrTitle"/>
          </p:nvPr>
        </p:nvSpPr>
        <p:spPr>
          <a:xfrm>
            <a:off x="468313" y="2384425"/>
            <a:ext cx="6983412" cy="1079500"/>
          </a:xfrm>
          <a:prstGeom prst="roundRect">
            <a:avLst>
              <a:gd name="adj" fmla="val 49282"/>
            </a:avLst>
          </a:prstGeom>
          <a:solidFill>
            <a:schemeClr val="tx1">
              <a:alpha val="10001"/>
            </a:schemeClr>
          </a:solidFill>
          <a:ln w="12700"/>
          <a:effectLst/>
          <a:extLs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685800" y="3548063"/>
            <a:ext cx="4498975"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0" indent="0">
              <a:buFontTx/>
              <a:buNone/>
              <a:defRPr sz="2000"/>
            </a:lvl1pPr>
          </a:lstStyle>
          <a:p>
            <a:pPr lvl="0"/>
            <a:r>
              <a:rPr lang="en-US" altLang="en-US" noProof="0" smtClean="0"/>
              <a:t>Click to edit Master subtitle style</a:t>
            </a:r>
          </a:p>
        </p:txBody>
      </p:sp>
    </p:spTree>
    <p:extLst>
      <p:ext uri="{BB962C8B-B14F-4D97-AF65-F5344CB8AC3E}">
        <p14:creationId xmlns:p14="http://schemas.microsoft.com/office/powerpoint/2010/main" val="1792585112"/>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39E1A05-A60A-403A-9F4D-5CD77022FC86}" type="slidenum">
              <a:rPr lang="en-US" altLang="en-US"/>
              <a:pPr>
                <a:defRPr/>
              </a:pPr>
              <a:t>‹#›</a:t>
            </a:fld>
            <a:endParaRPr lang="en-US" altLang="en-US"/>
          </a:p>
        </p:txBody>
      </p:sp>
    </p:spTree>
    <p:extLst>
      <p:ext uri="{BB962C8B-B14F-4D97-AF65-F5344CB8AC3E}">
        <p14:creationId xmlns:p14="http://schemas.microsoft.com/office/powerpoint/2010/main" val="307893394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5816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581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588FE2B-7D6A-443E-8D64-FE608B1CDA08}" type="slidenum">
              <a:rPr lang="en-US" altLang="en-US"/>
              <a:pPr>
                <a:defRPr/>
              </a:pPr>
              <a:t>‹#›</a:t>
            </a:fld>
            <a:endParaRPr lang="en-US" altLang="en-US"/>
          </a:p>
        </p:txBody>
      </p:sp>
    </p:spTree>
    <p:extLst>
      <p:ext uri="{BB962C8B-B14F-4D97-AF65-F5344CB8AC3E}">
        <p14:creationId xmlns:p14="http://schemas.microsoft.com/office/powerpoint/2010/main" val="2575792049"/>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099425"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3E8AB33-A386-421A-8E5E-D08292CCC47B}" type="slidenum">
              <a:rPr lang="en-US" altLang="en-US"/>
              <a:pPr>
                <a:defRPr/>
              </a:pPr>
              <a:t>‹#›</a:t>
            </a:fld>
            <a:endParaRPr lang="en-US" altLang="en-US"/>
          </a:p>
        </p:txBody>
      </p:sp>
    </p:spTree>
    <p:extLst>
      <p:ext uri="{BB962C8B-B14F-4D97-AF65-F5344CB8AC3E}">
        <p14:creationId xmlns:p14="http://schemas.microsoft.com/office/powerpoint/2010/main" val="2239070064"/>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099425" cy="7921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D5C12E6-36A1-47DB-8599-454DD7DF9717}" type="slidenum">
              <a:rPr lang="en-US" altLang="en-US"/>
              <a:pPr>
                <a:defRPr/>
              </a:pPr>
              <a:t>‹#›</a:t>
            </a:fld>
            <a:endParaRPr lang="en-US" altLang="en-US"/>
          </a:p>
        </p:txBody>
      </p:sp>
    </p:spTree>
    <p:extLst>
      <p:ext uri="{BB962C8B-B14F-4D97-AF65-F5344CB8AC3E}">
        <p14:creationId xmlns:p14="http://schemas.microsoft.com/office/powerpoint/2010/main" val="2554764333"/>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099425"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C3B623A-56BB-4640-88E2-F8F7AC83F8C1}" type="slidenum">
              <a:rPr lang="en-US" altLang="en-US"/>
              <a:pPr>
                <a:defRPr/>
              </a:pPr>
              <a:t>‹#›</a:t>
            </a:fld>
            <a:endParaRPr lang="en-US" altLang="en-US"/>
          </a:p>
        </p:txBody>
      </p:sp>
    </p:spTree>
    <p:extLst>
      <p:ext uri="{BB962C8B-B14F-4D97-AF65-F5344CB8AC3E}">
        <p14:creationId xmlns:p14="http://schemas.microsoft.com/office/powerpoint/2010/main" val="22735203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219BB6B-6327-47F1-B089-A1789FFEF601}" type="slidenum">
              <a:rPr lang="en-US" altLang="en-US"/>
              <a:pPr>
                <a:defRPr/>
              </a:pPr>
              <a:t>‹#›</a:t>
            </a:fld>
            <a:endParaRPr lang="en-US" altLang="en-US"/>
          </a:p>
        </p:txBody>
      </p:sp>
    </p:spTree>
    <p:extLst>
      <p:ext uri="{BB962C8B-B14F-4D97-AF65-F5344CB8AC3E}">
        <p14:creationId xmlns:p14="http://schemas.microsoft.com/office/powerpoint/2010/main" val="369220540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755DB8A-ACB7-4383-9BAB-AFA4A41F6BA5}" type="slidenum">
              <a:rPr lang="en-US" altLang="en-US"/>
              <a:pPr>
                <a:defRPr/>
              </a:pPr>
              <a:t>‹#›</a:t>
            </a:fld>
            <a:endParaRPr lang="en-US" altLang="en-US"/>
          </a:p>
        </p:txBody>
      </p:sp>
    </p:spTree>
    <p:extLst>
      <p:ext uri="{BB962C8B-B14F-4D97-AF65-F5344CB8AC3E}">
        <p14:creationId xmlns:p14="http://schemas.microsoft.com/office/powerpoint/2010/main" val="2097152183"/>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281AEC6-1401-4253-8BA4-2BE56B75EA55}" type="slidenum">
              <a:rPr lang="en-US" altLang="en-US"/>
              <a:pPr>
                <a:defRPr/>
              </a:pPr>
              <a:t>‹#›</a:t>
            </a:fld>
            <a:endParaRPr lang="en-US" altLang="en-US"/>
          </a:p>
        </p:txBody>
      </p:sp>
    </p:spTree>
    <p:extLst>
      <p:ext uri="{BB962C8B-B14F-4D97-AF65-F5344CB8AC3E}">
        <p14:creationId xmlns:p14="http://schemas.microsoft.com/office/powerpoint/2010/main" val="252532183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53634E2-E193-4C0A-A8E3-46541F5906F4}" type="slidenum">
              <a:rPr lang="en-US" altLang="en-US"/>
              <a:pPr>
                <a:defRPr/>
              </a:pPr>
              <a:t>‹#›</a:t>
            </a:fld>
            <a:endParaRPr lang="en-US" altLang="en-US"/>
          </a:p>
        </p:txBody>
      </p:sp>
    </p:spTree>
    <p:extLst>
      <p:ext uri="{BB962C8B-B14F-4D97-AF65-F5344CB8AC3E}">
        <p14:creationId xmlns:p14="http://schemas.microsoft.com/office/powerpoint/2010/main" val="1597073340"/>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0697DAFD-C571-4E6D-99AC-21B8FA488EAD}" type="slidenum">
              <a:rPr lang="en-US" altLang="en-US"/>
              <a:pPr>
                <a:defRPr/>
              </a:pPr>
              <a:t>‹#›</a:t>
            </a:fld>
            <a:endParaRPr lang="en-US" altLang="en-US"/>
          </a:p>
        </p:txBody>
      </p:sp>
    </p:spTree>
    <p:extLst>
      <p:ext uri="{BB962C8B-B14F-4D97-AF65-F5344CB8AC3E}">
        <p14:creationId xmlns:p14="http://schemas.microsoft.com/office/powerpoint/2010/main" val="417427019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5353A56B-B2B1-4C60-89B2-924D5B2B7874}" type="slidenum">
              <a:rPr lang="en-US" altLang="en-US"/>
              <a:pPr>
                <a:defRPr/>
              </a:pPr>
              <a:t>‹#›</a:t>
            </a:fld>
            <a:endParaRPr lang="en-US" altLang="en-US"/>
          </a:p>
        </p:txBody>
      </p:sp>
    </p:spTree>
    <p:extLst>
      <p:ext uri="{BB962C8B-B14F-4D97-AF65-F5344CB8AC3E}">
        <p14:creationId xmlns:p14="http://schemas.microsoft.com/office/powerpoint/2010/main" val="5178377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3C87F28-E82C-4CF6-BF40-0267C25D0229}" type="slidenum">
              <a:rPr lang="en-US" altLang="en-US"/>
              <a:pPr>
                <a:defRPr/>
              </a:pPr>
              <a:t>‹#›</a:t>
            </a:fld>
            <a:endParaRPr lang="en-US" altLang="en-US"/>
          </a:p>
        </p:txBody>
      </p:sp>
    </p:spTree>
    <p:extLst>
      <p:ext uri="{BB962C8B-B14F-4D97-AF65-F5344CB8AC3E}">
        <p14:creationId xmlns:p14="http://schemas.microsoft.com/office/powerpoint/2010/main" val="405625381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D6962C8-BA5C-4E12-BFA1-B4C2CBBC167B}" type="slidenum">
              <a:rPr lang="en-US" altLang="en-US"/>
              <a:pPr>
                <a:defRPr/>
              </a:pPr>
              <a:t>‹#›</a:t>
            </a:fld>
            <a:endParaRPr lang="en-US" altLang="en-US"/>
          </a:p>
        </p:txBody>
      </p:sp>
    </p:spTree>
    <p:extLst>
      <p:ext uri="{BB962C8B-B14F-4D97-AF65-F5344CB8AC3E}">
        <p14:creationId xmlns:p14="http://schemas.microsoft.com/office/powerpoint/2010/main" val="18312869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43"/>
          <p:cNvGrpSpPr>
            <a:grpSpLocks/>
          </p:cNvGrpSpPr>
          <p:nvPr/>
        </p:nvGrpSpPr>
        <p:grpSpPr bwMode="auto">
          <a:xfrm>
            <a:off x="539750" y="1254125"/>
            <a:ext cx="3905250" cy="4946650"/>
            <a:chOff x="340" y="790"/>
            <a:chExt cx="2328" cy="2949"/>
          </a:xfrm>
        </p:grpSpPr>
        <p:sp>
          <p:nvSpPr>
            <p:cNvPr id="1034" name="Freeform 240"/>
            <p:cNvSpPr>
              <a:spLocks noEditPoints="1"/>
            </p:cNvSpPr>
            <p:nvPr userDrawn="1"/>
          </p:nvSpPr>
          <p:spPr bwMode="auto">
            <a:xfrm>
              <a:off x="340" y="890"/>
              <a:ext cx="989" cy="2758"/>
            </a:xfrm>
            <a:custGeom>
              <a:avLst/>
              <a:gdLst>
                <a:gd name="T0" fmla="*/ 880 w 5937"/>
                <a:gd name="T1" fmla="*/ 2079 h 16552"/>
                <a:gd name="T2" fmla="*/ 820 w 5937"/>
                <a:gd name="T3" fmla="*/ 1854 h 16552"/>
                <a:gd name="T4" fmla="*/ 722 w 5937"/>
                <a:gd name="T5" fmla="*/ 1537 h 16552"/>
                <a:gd name="T6" fmla="*/ 694 w 5937"/>
                <a:gd name="T7" fmla="*/ 1456 h 16552"/>
                <a:gd name="T8" fmla="*/ 675 w 5937"/>
                <a:gd name="T9" fmla="*/ 1402 h 16552"/>
                <a:gd name="T10" fmla="*/ 653 w 5937"/>
                <a:gd name="T11" fmla="*/ 1340 h 16552"/>
                <a:gd name="T12" fmla="*/ 668 w 5937"/>
                <a:gd name="T13" fmla="*/ 1256 h 16552"/>
                <a:gd name="T14" fmla="*/ 670 w 5937"/>
                <a:gd name="T15" fmla="*/ 1138 h 16552"/>
                <a:gd name="T16" fmla="*/ 686 w 5937"/>
                <a:gd name="T17" fmla="*/ 1030 h 16552"/>
                <a:gd name="T18" fmla="*/ 905 w 5937"/>
                <a:gd name="T19" fmla="*/ 877 h 16552"/>
                <a:gd name="T20" fmla="*/ 922 w 5937"/>
                <a:gd name="T21" fmla="*/ 710 h 16552"/>
                <a:gd name="T22" fmla="*/ 784 w 5937"/>
                <a:gd name="T23" fmla="*/ 516 h 16552"/>
                <a:gd name="T24" fmla="*/ 733 w 5937"/>
                <a:gd name="T25" fmla="*/ 456 h 16552"/>
                <a:gd name="T26" fmla="*/ 655 w 5937"/>
                <a:gd name="T27" fmla="*/ 402 h 16552"/>
                <a:gd name="T28" fmla="*/ 687 w 5937"/>
                <a:gd name="T29" fmla="*/ 117 h 16552"/>
                <a:gd name="T30" fmla="*/ 566 w 5937"/>
                <a:gd name="T31" fmla="*/ 35 h 16552"/>
                <a:gd name="T32" fmla="*/ 457 w 5937"/>
                <a:gd name="T33" fmla="*/ 2 h 16552"/>
                <a:gd name="T34" fmla="*/ 334 w 5937"/>
                <a:gd name="T35" fmla="*/ 139 h 16552"/>
                <a:gd name="T36" fmla="*/ 272 w 5937"/>
                <a:gd name="T37" fmla="*/ 403 h 16552"/>
                <a:gd name="T38" fmla="*/ 192 w 5937"/>
                <a:gd name="T39" fmla="*/ 434 h 16552"/>
                <a:gd name="T40" fmla="*/ 122 w 5937"/>
                <a:gd name="T41" fmla="*/ 505 h 16552"/>
                <a:gd name="T42" fmla="*/ 25 w 5937"/>
                <a:gd name="T43" fmla="*/ 753 h 16552"/>
                <a:gd name="T44" fmla="*/ 187 w 5937"/>
                <a:gd name="T45" fmla="*/ 970 h 16552"/>
                <a:gd name="T46" fmla="*/ 165 w 5937"/>
                <a:gd name="T47" fmla="*/ 1015 h 16552"/>
                <a:gd name="T48" fmla="*/ 138 w 5937"/>
                <a:gd name="T49" fmla="*/ 1086 h 16552"/>
                <a:gd name="T50" fmla="*/ 96 w 5937"/>
                <a:gd name="T51" fmla="*/ 1212 h 16552"/>
                <a:gd name="T52" fmla="*/ 90 w 5937"/>
                <a:gd name="T53" fmla="*/ 1592 h 16552"/>
                <a:gd name="T54" fmla="*/ 92 w 5937"/>
                <a:gd name="T55" fmla="*/ 1657 h 16552"/>
                <a:gd name="T56" fmla="*/ 96 w 5937"/>
                <a:gd name="T57" fmla="*/ 1741 h 16552"/>
                <a:gd name="T58" fmla="*/ 94 w 5937"/>
                <a:gd name="T59" fmla="*/ 1841 h 16552"/>
                <a:gd name="T60" fmla="*/ 80 w 5937"/>
                <a:gd name="T61" fmla="*/ 1919 h 16552"/>
                <a:gd name="T62" fmla="*/ 61 w 5937"/>
                <a:gd name="T63" fmla="*/ 2049 h 16552"/>
                <a:gd name="T64" fmla="*/ 41 w 5937"/>
                <a:gd name="T65" fmla="*/ 2241 h 16552"/>
                <a:gd name="T66" fmla="*/ 6 w 5937"/>
                <a:gd name="T67" fmla="*/ 2496 h 16552"/>
                <a:gd name="T68" fmla="*/ 43 w 5937"/>
                <a:gd name="T69" fmla="*/ 2586 h 16552"/>
                <a:gd name="T70" fmla="*/ 75 w 5937"/>
                <a:gd name="T71" fmla="*/ 2734 h 16552"/>
                <a:gd name="T72" fmla="*/ 187 w 5937"/>
                <a:gd name="T73" fmla="*/ 2585 h 16552"/>
                <a:gd name="T74" fmla="*/ 194 w 5937"/>
                <a:gd name="T75" fmla="*/ 2530 h 16552"/>
                <a:gd name="T76" fmla="*/ 212 w 5937"/>
                <a:gd name="T77" fmla="*/ 2412 h 16552"/>
                <a:gd name="T78" fmla="*/ 249 w 5937"/>
                <a:gd name="T79" fmla="*/ 1972 h 16552"/>
                <a:gd name="T80" fmla="*/ 259 w 5937"/>
                <a:gd name="T81" fmla="*/ 1824 h 16552"/>
                <a:gd name="T82" fmla="*/ 265 w 5937"/>
                <a:gd name="T83" fmla="*/ 1735 h 16552"/>
                <a:gd name="T84" fmla="*/ 327 w 5937"/>
                <a:gd name="T85" fmla="*/ 1432 h 16552"/>
                <a:gd name="T86" fmla="*/ 419 w 5937"/>
                <a:gd name="T87" fmla="*/ 1503 h 16552"/>
                <a:gd name="T88" fmla="*/ 612 w 5937"/>
                <a:gd name="T89" fmla="*/ 1830 h 16552"/>
                <a:gd name="T90" fmla="*/ 676 w 5937"/>
                <a:gd name="T91" fmla="*/ 1995 h 16552"/>
                <a:gd name="T92" fmla="*/ 709 w 5937"/>
                <a:gd name="T93" fmla="*/ 2179 h 16552"/>
                <a:gd name="T94" fmla="*/ 728 w 5937"/>
                <a:gd name="T95" fmla="*/ 2449 h 16552"/>
                <a:gd name="T96" fmla="*/ 798 w 5937"/>
                <a:gd name="T97" fmla="*/ 2485 h 16552"/>
                <a:gd name="T98" fmla="*/ 772 w 5937"/>
                <a:gd name="T99" fmla="*/ 2592 h 16552"/>
                <a:gd name="T100" fmla="*/ 762 w 5937"/>
                <a:gd name="T101" fmla="*/ 2711 h 16552"/>
                <a:gd name="T102" fmla="*/ 839 w 5937"/>
                <a:gd name="T103" fmla="*/ 2748 h 16552"/>
                <a:gd name="T104" fmla="*/ 860 w 5937"/>
                <a:gd name="T105" fmla="*/ 2680 h 16552"/>
                <a:gd name="T106" fmla="*/ 931 w 5937"/>
                <a:gd name="T107" fmla="*/ 2681 h 16552"/>
                <a:gd name="T108" fmla="*/ 942 w 5937"/>
                <a:gd name="T109" fmla="*/ 2535 h 16552"/>
                <a:gd name="T110" fmla="*/ 989 w 5937"/>
                <a:gd name="T111" fmla="*/ 2395 h 16552"/>
                <a:gd name="T112" fmla="*/ 154 w 5937"/>
                <a:gd name="T113" fmla="*/ 697 h 16552"/>
                <a:gd name="T114" fmla="*/ 232 w 5937"/>
                <a:gd name="T115" fmla="*/ 709 h 16552"/>
                <a:gd name="T116" fmla="*/ 250 w 5937"/>
                <a:gd name="T117" fmla="*/ 931 h 16552"/>
                <a:gd name="T118" fmla="*/ 683 w 5937"/>
                <a:gd name="T119" fmla="*/ 700 h 16552"/>
                <a:gd name="T120" fmla="*/ 757 w 5937"/>
                <a:gd name="T121" fmla="*/ 737 h 16552"/>
                <a:gd name="T122" fmla="*/ 724 w 5937"/>
                <a:gd name="T123" fmla="*/ 894 h 16552"/>
                <a:gd name="T124" fmla="*/ 634 w 5937"/>
                <a:gd name="T125" fmla="*/ 955 h 165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37" h="16552">
                  <a:moveTo>
                    <a:pt x="5937" y="14305"/>
                  </a:moveTo>
                  <a:lnTo>
                    <a:pt x="5921" y="14255"/>
                  </a:lnTo>
                  <a:lnTo>
                    <a:pt x="5906" y="14204"/>
                  </a:lnTo>
                  <a:lnTo>
                    <a:pt x="5890" y="14155"/>
                  </a:lnTo>
                  <a:lnTo>
                    <a:pt x="5874" y="14105"/>
                  </a:lnTo>
                  <a:lnTo>
                    <a:pt x="5857" y="14055"/>
                  </a:lnTo>
                  <a:lnTo>
                    <a:pt x="5840" y="14005"/>
                  </a:lnTo>
                  <a:lnTo>
                    <a:pt x="5822" y="13955"/>
                  </a:lnTo>
                  <a:lnTo>
                    <a:pt x="5803" y="13906"/>
                  </a:lnTo>
                  <a:lnTo>
                    <a:pt x="5785" y="13857"/>
                  </a:lnTo>
                  <a:lnTo>
                    <a:pt x="5765" y="13807"/>
                  </a:lnTo>
                  <a:lnTo>
                    <a:pt x="5746" y="13757"/>
                  </a:lnTo>
                  <a:lnTo>
                    <a:pt x="5726" y="13709"/>
                  </a:lnTo>
                  <a:lnTo>
                    <a:pt x="5705" y="13659"/>
                  </a:lnTo>
                  <a:lnTo>
                    <a:pt x="5684" y="13610"/>
                  </a:lnTo>
                  <a:lnTo>
                    <a:pt x="5663" y="13562"/>
                  </a:lnTo>
                  <a:lnTo>
                    <a:pt x="5641" y="13513"/>
                  </a:lnTo>
                  <a:lnTo>
                    <a:pt x="5619" y="13464"/>
                  </a:lnTo>
                  <a:lnTo>
                    <a:pt x="5597" y="13415"/>
                  </a:lnTo>
                  <a:lnTo>
                    <a:pt x="5577" y="13366"/>
                  </a:lnTo>
                  <a:lnTo>
                    <a:pt x="5556" y="13317"/>
                  </a:lnTo>
                  <a:lnTo>
                    <a:pt x="5535" y="13268"/>
                  </a:lnTo>
                  <a:lnTo>
                    <a:pt x="5516" y="13218"/>
                  </a:lnTo>
                  <a:lnTo>
                    <a:pt x="5497" y="13169"/>
                  </a:lnTo>
                  <a:lnTo>
                    <a:pt x="5478" y="13120"/>
                  </a:lnTo>
                  <a:lnTo>
                    <a:pt x="5460" y="13070"/>
                  </a:lnTo>
                  <a:lnTo>
                    <a:pt x="5442" y="13020"/>
                  </a:lnTo>
                  <a:lnTo>
                    <a:pt x="5424" y="12971"/>
                  </a:lnTo>
                  <a:lnTo>
                    <a:pt x="5408" y="12921"/>
                  </a:lnTo>
                  <a:lnTo>
                    <a:pt x="5391" y="12871"/>
                  </a:lnTo>
                  <a:lnTo>
                    <a:pt x="5376" y="12821"/>
                  </a:lnTo>
                  <a:lnTo>
                    <a:pt x="5360" y="12771"/>
                  </a:lnTo>
                  <a:lnTo>
                    <a:pt x="5345" y="12720"/>
                  </a:lnTo>
                  <a:lnTo>
                    <a:pt x="5336" y="12679"/>
                  </a:lnTo>
                  <a:lnTo>
                    <a:pt x="5326" y="12639"/>
                  </a:lnTo>
                  <a:lnTo>
                    <a:pt x="5316" y="12597"/>
                  </a:lnTo>
                  <a:lnTo>
                    <a:pt x="5305" y="12557"/>
                  </a:lnTo>
                  <a:lnTo>
                    <a:pt x="5294" y="12516"/>
                  </a:lnTo>
                  <a:lnTo>
                    <a:pt x="5282" y="12476"/>
                  </a:lnTo>
                  <a:lnTo>
                    <a:pt x="5269" y="12436"/>
                  </a:lnTo>
                  <a:lnTo>
                    <a:pt x="5257" y="12395"/>
                  </a:lnTo>
                  <a:lnTo>
                    <a:pt x="5243" y="12356"/>
                  </a:lnTo>
                  <a:lnTo>
                    <a:pt x="5229" y="12316"/>
                  </a:lnTo>
                  <a:lnTo>
                    <a:pt x="5214" y="12276"/>
                  </a:lnTo>
                  <a:lnTo>
                    <a:pt x="5199" y="12237"/>
                  </a:lnTo>
                  <a:lnTo>
                    <a:pt x="5183" y="12199"/>
                  </a:lnTo>
                  <a:lnTo>
                    <a:pt x="5167" y="12159"/>
                  </a:lnTo>
                  <a:lnTo>
                    <a:pt x="5150" y="12121"/>
                  </a:lnTo>
                  <a:lnTo>
                    <a:pt x="5133" y="12082"/>
                  </a:lnTo>
                  <a:lnTo>
                    <a:pt x="5115" y="12043"/>
                  </a:lnTo>
                  <a:lnTo>
                    <a:pt x="5098" y="12005"/>
                  </a:lnTo>
                  <a:lnTo>
                    <a:pt x="5083" y="11966"/>
                  </a:lnTo>
                  <a:lnTo>
                    <a:pt x="5068" y="11926"/>
                  </a:lnTo>
                  <a:lnTo>
                    <a:pt x="5055" y="11888"/>
                  </a:lnTo>
                  <a:lnTo>
                    <a:pt x="5042" y="11848"/>
                  </a:lnTo>
                  <a:lnTo>
                    <a:pt x="5031" y="11808"/>
                  </a:lnTo>
                  <a:lnTo>
                    <a:pt x="5020" y="11769"/>
                  </a:lnTo>
                  <a:lnTo>
                    <a:pt x="5010" y="11729"/>
                  </a:lnTo>
                  <a:lnTo>
                    <a:pt x="5001" y="11688"/>
                  </a:lnTo>
                  <a:lnTo>
                    <a:pt x="4993" y="11648"/>
                  </a:lnTo>
                  <a:lnTo>
                    <a:pt x="4986" y="11608"/>
                  </a:lnTo>
                  <a:lnTo>
                    <a:pt x="4979" y="11567"/>
                  </a:lnTo>
                  <a:lnTo>
                    <a:pt x="4974" y="11526"/>
                  </a:lnTo>
                  <a:lnTo>
                    <a:pt x="4970" y="11485"/>
                  </a:lnTo>
                  <a:lnTo>
                    <a:pt x="4967" y="11444"/>
                  </a:lnTo>
                  <a:lnTo>
                    <a:pt x="4967" y="11417"/>
                  </a:lnTo>
                  <a:lnTo>
                    <a:pt x="4966" y="11391"/>
                  </a:lnTo>
                  <a:lnTo>
                    <a:pt x="4964" y="11365"/>
                  </a:lnTo>
                  <a:lnTo>
                    <a:pt x="4963" y="11341"/>
                  </a:lnTo>
                  <a:lnTo>
                    <a:pt x="4960" y="11315"/>
                  </a:lnTo>
                  <a:lnTo>
                    <a:pt x="4957" y="11291"/>
                  </a:lnTo>
                  <a:lnTo>
                    <a:pt x="4953" y="11266"/>
                  </a:lnTo>
                  <a:lnTo>
                    <a:pt x="4949" y="11242"/>
                  </a:lnTo>
                  <a:lnTo>
                    <a:pt x="4944" y="11220"/>
                  </a:lnTo>
                  <a:lnTo>
                    <a:pt x="4939" y="11196"/>
                  </a:lnTo>
                  <a:lnTo>
                    <a:pt x="4933" y="11173"/>
                  </a:lnTo>
                  <a:lnTo>
                    <a:pt x="4927" y="11151"/>
                  </a:lnTo>
                  <a:lnTo>
                    <a:pt x="4920" y="11129"/>
                  </a:lnTo>
                  <a:lnTo>
                    <a:pt x="4912" y="11108"/>
                  </a:lnTo>
                  <a:lnTo>
                    <a:pt x="4905" y="11086"/>
                  </a:lnTo>
                  <a:lnTo>
                    <a:pt x="4895" y="11065"/>
                  </a:lnTo>
                  <a:lnTo>
                    <a:pt x="4878" y="11024"/>
                  </a:lnTo>
                  <a:lnTo>
                    <a:pt x="4860" y="10981"/>
                  </a:lnTo>
                  <a:lnTo>
                    <a:pt x="4843" y="10938"/>
                  </a:lnTo>
                  <a:lnTo>
                    <a:pt x="4825" y="10894"/>
                  </a:lnTo>
                  <a:lnTo>
                    <a:pt x="4807" y="10849"/>
                  </a:lnTo>
                  <a:lnTo>
                    <a:pt x="4789" y="10803"/>
                  </a:lnTo>
                  <a:lnTo>
                    <a:pt x="4771" y="10758"/>
                  </a:lnTo>
                  <a:lnTo>
                    <a:pt x="4754" y="10710"/>
                  </a:lnTo>
                  <a:lnTo>
                    <a:pt x="4741" y="10652"/>
                  </a:lnTo>
                  <a:lnTo>
                    <a:pt x="4729" y="10593"/>
                  </a:lnTo>
                  <a:lnTo>
                    <a:pt x="4715" y="10536"/>
                  </a:lnTo>
                  <a:lnTo>
                    <a:pt x="4701" y="10481"/>
                  </a:lnTo>
                  <a:lnTo>
                    <a:pt x="4685" y="10425"/>
                  </a:lnTo>
                  <a:lnTo>
                    <a:pt x="4670" y="10369"/>
                  </a:lnTo>
                  <a:lnTo>
                    <a:pt x="4653" y="10315"/>
                  </a:lnTo>
                  <a:lnTo>
                    <a:pt x="4636" y="10261"/>
                  </a:lnTo>
                  <a:lnTo>
                    <a:pt x="4618" y="10207"/>
                  </a:lnTo>
                  <a:lnTo>
                    <a:pt x="4601" y="10153"/>
                  </a:lnTo>
                  <a:lnTo>
                    <a:pt x="4586" y="10099"/>
                  </a:lnTo>
                  <a:lnTo>
                    <a:pt x="4570" y="10043"/>
                  </a:lnTo>
                  <a:lnTo>
                    <a:pt x="4556" y="9986"/>
                  </a:lnTo>
                  <a:lnTo>
                    <a:pt x="4542" y="9929"/>
                  </a:lnTo>
                  <a:lnTo>
                    <a:pt x="4529" y="9871"/>
                  </a:lnTo>
                  <a:lnTo>
                    <a:pt x="4518" y="9812"/>
                  </a:lnTo>
                  <a:lnTo>
                    <a:pt x="4505" y="9764"/>
                  </a:lnTo>
                  <a:lnTo>
                    <a:pt x="4492" y="9717"/>
                  </a:lnTo>
                  <a:lnTo>
                    <a:pt x="4478" y="9668"/>
                  </a:lnTo>
                  <a:lnTo>
                    <a:pt x="4464" y="9619"/>
                  </a:lnTo>
                  <a:lnTo>
                    <a:pt x="4449" y="9571"/>
                  </a:lnTo>
                  <a:lnTo>
                    <a:pt x="4433" y="9521"/>
                  </a:lnTo>
                  <a:lnTo>
                    <a:pt x="4416" y="9471"/>
                  </a:lnTo>
                  <a:lnTo>
                    <a:pt x="4399" y="9422"/>
                  </a:lnTo>
                  <a:lnTo>
                    <a:pt x="4382" y="9372"/>
                  </a:lnTo>
                  <a:lnTo>
                    <a:pt x="4365" y="9322"/>
                  </a:lnTo>
                  <a:lnTo>
                    <a:pt x="4349" y="9273"/>
                  </a:lnTo>
                  <a:lnTo>
                    <a:pt x="4334" y="9224"/>
                  </a:lnTo>
                  <a:lnTo>
                    <a:pt x="4320" y="9175"/>
                  </a:lnTo>
                  <a:lnTo>
                    <a:pt x="4305" y="9127"/>
                  </a:lnTo>
                  <a:lnTo>
                    <a:pt x="4293" y="9079"/>
                  </a:lnTo>
                  <a:lnTo>
                    <a:pt x="4281" y="9032"/>
                  </a:lnTo>
                  <a:lnTo>
                    <a:pt x="4280" y="9020"/>
                  </a:lnTo>
                  <a:lnTo>
                    <a:pt x="4277" y="9008"/>
                  </a:lnTo>
                  <a:lnTo>
                    <a:pt x="4274" y="8996"/>
                  </a:lnTo>
                  <a:lnTo>
                    <a:pt x="4269" y="8984"/>
                  </a:lnTo>
                  <a:lnTo>
                    <a:pt x="4262" y="8973"/>
                  </a:lnTo>
                  <a:lnTo>
                    <a:pt x="4254" y="8961"/>
                  </a:lnTo>
                  <a:lnTo>
                    <a:pt x="4244" y="8949"/>
                  </a:lnTo>
                  <a:lnTo>
                    <a:pt x="4234" y="8937"/>
                  </a:lnTo>
                  <a:lnTo>
                    <a:pt x="4223" y="8925"/>
                  </a:lnTo>
                  <a:lnTo>
                    <a:pt x="4214" y="8914"/>
                  </a:lnTo>
                  <a:lnTo>
                    <a:pt x="4208" y="8901"/>
                  </a:lnTo>
                  <a:lnTo>
                    <a:pt x="4204" y="8890"/>
                  </a:lnTo>
                  <a:lnTo>
                    <a:pt x="4203" y="8884"/>
                  </a:lnTo>
                  <a:lnTo>
                    <a:pt x="4202" y="8878"/>
                  </a:lnTo>
                  <a:lnTo>
                    <a:pt x="4202" y="8872"/>
                  </a:lnTo>
                  <a:lnTo>
                    <a:pt x="4203" y="8866"/>
                  </a:lnTo>
                  <a:lnTo>
                    <a:pt x="4203" y="8860"/>
                  </a:lnTo>
                  <a:lnTo>
                    <a:pt x="4205" y="8855"/>
                  </a:lnTo>
                  <a:lnTo>
                    <a:pt x="4207" y="8848"/>
                  </a:lnTo>
                  <a:lnTo>
                    <a:pt x="4210" y="8842"/>
                  </a:lnTo>
                  <a:lnTo>
                    <a:pt x="4204" y="8837"/>
                  </a:lnTo>
                  <a:lnTo>
                    <a:pt x="4200" y="8832"/>
                  </a:lnTo>
                  <a:lnTo>
                    <a:pt x="4197" y="8827"/>
                  </a:lnTo>
                  <a:lnTo>
                    <a:pt x="4195" y="8821"/>
                  </a:lnTo>
                  <a:lnTo>
                    <a:pt x="4194" y="8817"/>
                  </a:lnTo>
                  <a:lnTo>
                    <a:pt x="4195" y="8813"/>
                  </a:lnTo>
                  <a:lnTo>
                    <a:pt x="4196" y="8810"/>
                  </a:lnTo>
                  <a:lnTo>
                    <a:pt x="4198" y="8807"/>
                  </a:lnTo>
                  <a:lnTo>
                    <a:pt x="4207" y="8798"/>
                  </a:lnTo>
                  <a:lnTo>
                    <a:pt x="4210" y="8796"/>
                  </a:lnTo>
                  <a:lnTo>
                    <a:pt x="4199" y="8783"/>
                  </a:lnTo>
                  <a:lnTo>
                    <a:pt x="4189" y="8772"/>
                  </a:lnTo>
                  <a:lnTo>
                    <a:pt x="4181" y="8759"/>
                  </a:lnTo>
                  <a:lnTo>
                    <a:pt x="4174" y="8748"/>
                  </a:lnTo>
                  <a:lnTo>
                    <a:pt x="4169" y="8737"/>
                  </a:lnTo>
                  <a:lnTo>
                    <a:pt x="4166" y="8724"/>
                  </a:lnTo>
                  <a:lnTo>
                    <a:pt x="4164" y="8713"/>
                  </a:lnTo>
                  <a:lnTo>
                    <a:pt x="4163" y="8700"/>
                  </a:lnTo>
                  <a:lnTo>
                    <a:pt x="4162" y="8683"/>
                  </a:lnTo>
                  <a:lnTo>
                    <a:pt x="4159" y="8666"/>
                  </a:lnTo>
                  <a:lnTo>
                    <a:pt x="4156" y="8651"/>
                  </a:lnTo>
                  <a:lnTo>
                    <a:pt x="4151" y="8635"/>
                  </a:lnTo>
                  <a:lnTo>
                    <a:pt x="4144" y="8621"/>
                  </a:lnTo>
                  <a:lnTo>
                    <a:pt x="4136" y="8607"/>
                  </a:lnTo>
                  <a:lnTo>
                    <a:pt x="4126" y="8595"/>
                  </a:lnTo>
                  <a:lnTo>
                    <a:pt x="4115" y="8582"/>
                  </a:lnTo>
                  <a:lnTo>
                    <a:pt x="4121" y="8576"/>
                  </a:lnTo>
                  <a:lnTo>
                    <a:pt x="4125" y="8571"/>
                  </a:lnTo>
                  <a:lnTo>
                    <a:pt x="4128" y="8565"/>
                  </a:lnTo>
                  <a:lnTo>
                    <a:pt x="4132" y="8559"/>
                  </a:lnTo>
                  <a:lnTo>
                    <a:pt x="4134" y="8552"/>
                  </a:lnTo>
                  <a:lnTo>
                    <a:pt x="4134" y="8547"/>
                  </a:lnTo>
                  <a:lnTo>
                    <a:pt x="4134" y="8541"/>
                  </a:lnTo>
                  <a:lnTo>
                    <a:pt x="4133" y="8535"/>
                  </a:lnTo>
                  <a:lnTo>
                    <a:pt x="4132" y="8530"/>
                  </a:lnTo>
                  <a:lnTo>
                    <a:pt x="4128" y="8523"/>
                  </a:lnTo>
                  <a:lnTo>
                    <a:pt x="4124" y="8517"/>
                  </a:lnTo>
                  <a:lnTo>
                    <a:pt x="4120" y="8511"/>
                  </a:lnTo>
                  <a:lnTo>
                    <a:pt x="4114" y="8506"/>
                  </a:lnTo>
                  <a:lnTo>
                    <a:pt x="4108" y="8500"/>
                  </a:lnTo>
                  <a:lnTo>
                    <a:pt x="4100" y="8493"/>
                  </a:lnTo>
                  <a:lnTo>
                    <a:pt x="4091" y="8488"/>
                  </a:lnTo>
                  <a:lnTo>
                    <a:pt x="4083" y="8482"/>
                  </a:lnTo>
                  <a:lnTo>
                    <a:pt x="4076" y="8476"/>
                  </a:lnTo>
                  <a:lnTo>
                    <a:pt x="4069" y="8470"/>
                  </a:lnTo>
                  <a:lnTo>
                    <a:pt x="4063" y="8464"/>
                  </a:lnTo>
                  <a:lnTo>
                    <a:pt x="4059" y="8458"/>
                  </a:lnTo>
                  <a:lnTo>
                    <a:pt x="4055" y="8452"/>
                  </a:lnTo>
                  <a:lnTo>
                    <a:pt x="4052" y="8447"/>
                  </a:lnTo>
                  <a:lnTo>
                    <a:pt x="4050" y="8441"/>
                  </a:lnTo>
                  <a:lnTo>
                    <a:pt x="4049" y="8434"/>
                  </a:lnTo>
                  <a:lnTo>
                    <a:pt x="4049" y="8428"/>
                  </a:lnTo>
                  <a:lnTo>
                    <a:pt x="4050" y="8423"/>
                  </a:lnTo>
                  <a:lnTo>
                    <a:pt x="4052" y="8417"/>
                  </a:lnTo>
                  <a:lnTo>
                    <a:pt x="4054" y="8411"/>
                  </a:lnTo>
                  <a:lnTo>
                    <a:pt x="4058" y="8405"/>
                  </a:lnTo>
                  <a:lnTo>
                    <a:pt x="4062" y="8399"/>
                  </a:lnTo>
                  <a:lnTo>
                    <a:pt x="4068" y="8393"/>
                  </a:lnTo>
                  <a:lnTo>
                    <a:pt x="4021" y="8323"/>
                  </a:lnTo>
                  <a:lnTo>
                    <a:pt x="4009" y="8316"/>
                  </a:lnTo>
                  <a:lnTo>
                    <a:pt x="3999" y="8310"/>
                  </a:lnTo>
                  <a:lnTo>
                    <a:pt x="3990" y="8304"/>
                  </a:lnTo>
                  <a:lnTo>
                    <a:pt x="3981" y="8298"/>
                  </a:lnTo>
                  <a:lnTo>
                    <a:pt x="3974" y="8292"/>
                  </a:lnTo>
                  <a:lnTo>
                    <a:pt x="3968" y="8285"/>
                  </a:lnTo>
                  <a:lnTo>
                    <a:pt x="3963" y="8279"/>
                  </a:lnTo>
                  <a:lnTo>
                    <a:pt x="3959" y="8272"/>
                  </a:lnTo>
                  <a:lnTo>
                    <a:pt x="3956" y="8266"/>
                  </a:lnTo>
                  <a:lnTo>
                    <a:pt x="3953" y="8258"/>
                  </a:lnTo>
                  <a:lnTo>
                    <a:pt x="3952" y="8251"/>
                  </a:lnTo>
                  <a:lnTo>
                    <a:pt x="3951" y="8245"/>
                  </a:lnTo>
                  <a:lnTo>
                    <a:pt x="3952" y="8238"/>
                  </a:lnTo>
                  <a:lnTo>
                    <a:pt x="3955" y="8230"/>
                  </a:lnTo>
                  <a:lnTo>
                    <a:pt x="3958" y="8223"/>
                  </a:lnTo>
                  <a:lnTo>
                    <a:pt x="3962" y="8216"/>
                  </a:lnTo>
                  <a:lnTo>
                    <a:pt x="3969" y="8201"/>
                  </a:lnTo>
                  <a:lnTo>
                    <a:pt x="3975" y="8187"/>
                  </a:lnTo>
                  <a:lnTo>
                    <a:pt x="3979" y="8174"/>
                  </a:lnTo>
                  <a:lnTo>
                    <a:pt x="3982" y="8160"/>
                  </a:lnTo>
                  <a:lnTo>
                    <a:pt x="3982" y="8147"/>
                  </a:lnTo>
                  <a:lnTo>
                    <a:pt x="3981" y="8134"/>
                  </a:lnTo>
                  <a:lnTo>
                    <a:pt x="3978" y="8122"/>
                  </a:lnTo>
                  <a:lnTo>
                    <a:pt x="3973" y="8109"/>
                  </a:lnTo>
                  <a:lnTo>
                    <a:pt x="3973" y="8098"/>
                  </a:lnTo>
                  <a:lnTo>
                    <a:pt x="3971" y="8088"/>
                  </a:lnTo>
                  <a:lnTo>
                    <a:pt x="3968" y="8079"/>
                  </a:lnTo>
                  <a:lnTo>
                    <a:pt x="3965" y="8071"/>
                  </a:lnTo>
                  <a:lnTo>
                    <a:pt x="3960" y="8064"/>
                  </a:lnTo>
                  <a:lnTo>
                    <a:pt x="3953" y="8059"/>
                  </a:lnTo>
                  <a:lnTo>
                    <a:pt x="3946" y="8053"/>
                  </a:lnTo>
                  <a:lnTo>
                    <a:pt x="3938" y="8050"/>
                  </a:lnTo>
                  <a:lnTo>
                    <a:pt x="3930" y="8047"/>
                  </a:lnTo>
                  <a:lnTo>
                    <a:pt x="3920" y="8042"/>
                  </a:lnTo>
                  <a:lnTo>
                    <a:pt x="3913" y="8037"/>
                  </a:lnTo>
                  <a:lnTo>
                    <a:pt x="3905" y="8030"/>
                  </a:lnTo>
                  <a:lnTo>
                    <a:pt x="3899" y="8021"/>
                  </a:lnTo>
                  <a:lnTo>
                    <a:pt x="3891" y="8012"/>
                  </a:lnTo>
                  <a:lnTo>
                    <a:pt x="3885" y="8003"/>
                  </a:lnTo>
                  <a:lnTo>
                    <a:pt x="3879" y="7991"/>
                  </a:lnTo>
                  <a:lnTo>
                    <a:pt x="3894" y="7974"/>
                  </a:lnTo>
                  <a:lnTo>
                    <a:pt x="3908" y="7957"/>
                  </a:lnTo>
                  <a:lnTo>
                    <a:pt x="3914" y="7949"/>
                  </a:lnTo>
                  <a:lnTo>
                    <a:pt x="3918" y="7942"/>
                  </a:lnTo>
                  <a:lnTo>
                    <a:pt x="3922" y="7933"/>
                  </a:lnTo>
                  <a:lnTo>
                    <a:pt x="3926" y="7926"/>
                  </a:lnTo>
                  <a:lnTo>
                    <a:pt x="3929" y="7919"/>
                  </a:lnTo>
                  <a:lnTo>
                    <a:pt x="3931" y="7912"/>
                  </a:lnTo>
                  <a:lnTo>
                    <a:pt x="3932" y="7904"/>
                  </a:lnTo>
                  <a:lnTo>
                    <a:pt x="3932" y="7898"/>
                  </a:lnTo>
                  <a:lnTo>
                    <a:pt x="3932" y="7892"/>
                  </a:lnTo>
                  <a:lnTo>
                    <a:pt x="3931" y="7885"/>
                  </a:lnTo>
                  <a:lnTo>
                    <a:pt x="3929" y="7879"/>
                  </a:lnTo>
                  <a:lnTo>
                    <a:pt x="3926" y="7873"/>
                  </a:lnTo>
                  <a:lnTo>
                    <a:pt x="3943" y="7843"/>
                  </a:lnTo>
                  <a:lnTo>
                    <a:pt x="3957" y="7813"/>
                  </a:lnTo>
                  <a:lnTo>
                    <a:pt x="3969" y="7784"/>
                  </a:lnTo>
                  <a:lnTo>
                    <a:pt x="3979" y="7754"/>
                  </a:lnTo>
                  <a:lnTo>
                    <a:pt x="3983" y="7740"/>
                  </a:lnTo>
                  <a:lnTo>
                    <a:pt x="3987" y="7725"/>
                  </a:lnTo>
                  <a:lnTo>
                    <a:pt x="3990" y="7710"/>
                  </a:lnTo>
                  <a:lnTo>
                    <a:pt x="3993" y="7695"/>
                  </a:lnTo>
                  <a:lnTo>
                    <a:pt x="3995" y="7681"/>
                  </a:lnTo>
                  <a:lnTo>
                    <a:pt x="3996" y="7666"/>
                  </a:lnTo>
                  <a:lnTo>
                    <a:pt x="3997" y="7651"/>
                  </a:lnTo>
                  <a:lnTo>
                    <a:pt x="3997" y="7636"/>
                  </a:lnTo>
                  <a:lnTo>
                    <a:pt x="3997" y="7622"/>
                  </a:lnTo>
                  <a:lnTo>
                    <a:pt x="3998" y="7607"/>
                  </a:lnTo>
                  <a:lnTo>
                    <a:pt x="3999" y="7593"/>
                  </a:lnTo>
                  <a:lnTo>
                    <a:pt x="4001" y="7578"/>
                  </a:lnTo>
                  <a:lnTo>
                    <a:pt x="4004" y="7565"/>
                  </a:lnTo>
                  <a:lnTo>
                    <a:pt x="4007" y="7552"/>
                  </a:lnTo>
                  <a:lnTo>
                    <a:pt x="4010" y="7538"/>
                  </a:lnTo>
                  <a:lnTo>
                    <a:pt x="4015" y="7525"/>
                  </a:lnTo>
                  <a:lnTo>
                    <a:pt x="4020" y="7511"/>
                  </a:lnTo>
                  <a:lnTo>
                    <a:pt x="4025" y="7498"/>
                  </a:lnTo>
                  <a:lnTo>
                    <a:pt x="4030" y="7485"/>
                  </a:lnTo>
                  <a:lnTo>
                    <a:pt x="4037" y="7473"/>
                  </a:lnTo>
                  <a:lnTo>
                    <a:pt x="4044" y="7460"/>
                  </a:lnTo>
                  <a:lnTo>
                    <a:pt x="4051" y="7448"/>
                  </a:lnTo>
                  <a:lnTo>
                    <a:pt x="4059" y="7436"/>
                  </a:lnTo>
                  <a:lnTo>
                    <a:pt x="4068" y="7423"/>
                  </a:lnTo>
                  <a:lnTo>
                    <a:pt x="4057" y="7383"/>
                  </a:lnTo>
                  <a:lnTo>
                    <a:pt x="4049" y="7342"/>
                  </a:lnTo>
                  <a:lnTo>
                    <a:pt x="4046" y="7323"/>
                  </a:lnTo>
                  <a:lnTo>
                    <a:pt x="4043" y="7303"/>
                  </a:lnTo>
                  <a:lnTo>
                    <a:pt x="4040" y="7283"/>
                  </a:lnTo>
                  <a:lnTo>
                    <a:pt x="4038" y="7264"/>
                  </a:lnTo>
                  <a:lnTo>
                    <a:pt x="4037" y="7245"/>
                  </a:lnTo>
                  <a:lnTo>
                    <a:pt x="4036" y="7225"/>
                  </a:lnTo>
                  <a:lnTo>
                    <a:pt x="4036" y="7207"/>
                  </a:lnTo>
                  <a:lnTo>
                    <a:pt x="4037" y="7188"/>
                  </a:lnTo>
                  <a:lnTo>
                    <a:pt x="4038" y="7171"/>
                  </a:lnTo>
                  <a:lnTo>
                    <a:pt x="4039" y="7152"/>
                  </a:lnTo>
                  <a:lnTo>
                    <a:pt x="4041" y="7134"/>
                  </a:lnTo>
                  <a:lnTo>
                    <a:pt x="4045" y="7116"/>
                  </a:lnTo>
                  <a:lnTo>
                    <a:pt x="4047" y="7098"/>
                  </a:lnTo>
                  <a:lnTo>
                    <a:pt x="4049" y="7081"/>
                  </a:lnTo>
                  <a:lnTo>
                    <a:pt x="4051" y="7063"/>
                  </a:lnTo>
                  <a:lnTo>
                    <a:pt x="4052" y="7045"/>
                  </a:lnTo>
                  <a:lnTo>
                    <a:pt x="4052" y="7028"/>
                  </a:lnTo>
                  <a:lnTo>
                    <a:pt x="4052" y="7010"/>
                  </a:lnTo>
                  <a:lnTo>
                    <a:pt x="4052" y="6992"/>
                  </a:lnTo>
                  <a:lnTo>
                    <a:pt x="4050" y="6974"/>
                  </a:lnTo>
                  <a:lnTo>
                    <a:pt x="4049" y="6956"/>
                  </a:lnTo>
                  <a:lnTo>
                    <a:pt x="4046" y="6939"/>
                  </a:lnTo>
                  <a:lnTo>
                    <a:pt x="4044" y="6921"/>
                  </a:lnTo>
                  <a:lnTo>
                    <a:pt x="4039" y="6904"/>
                  </a:lnTo>
                  <a:lnTo>
                    <a:pt x="4036" y="6886"/>
                  </a:lnTo>
                  <a:lnTo>
                    <a:pt x="4031" y="6868"/>
                  </a:lnTo>
                  <a:lnTo>
                    <a:pt x="4026" y="6850"/>
                  </a:lnTo>
                  <a:lnTo>
                    <a:pt x="4021" y="6832"/>
                  </a:lnTo>
                  <a:lnTo>
                    <a:pt x="4026" y="6818"/>
                  </a:lnTo>
                  <a:lnTo>
                    <a:pt x="4031" y="6803"/>
                  </a:lnTo>
                  <a:lnTo>
                    <a:pt x="4035" y="6789"/>
                  </a:lnTo>
                  <a:lnTo>
                    <a:pt x="4039" y="6775"/>
                  </a:lnTo>
                  <a:lnTo>
                    <a:pt x="4043" y="6761"/>
                  </a:lnTo>
                  <a:lnTo>
                    <a:pt x="4045" y="6747"/>
                  </a:lnTo>
                  <a:lnTo>
                    <a:pt x="4047" y="6734"/>
                  </a:lnTo>
                  <a:lnTo>
                    <a:pt x="4048" y="6720"/>
                  </a:lnTo>
                  <a:lnTo>
                    <a:pt x="4048" y="6707"/>
                  </a:lnTo>
                  <a:lnTo>
                    <a:pt x="4048" y="6693"/>
                  </a:lnTo>
                  <a:lnTo>
                    <a:pt x="4047" y="6681"/>
                  </a:lnTo>
                  <a:lnTo>
                    <a:pt x="4045" y="6669"/>
                  </a:lnTo>
                  <a:lnTo>
                    <a:pt x="4043" y="6656"/>
                  </a:lnTo>
                  <a:lnTo>
                    <a:pt x="4040" y="6644"/>
                  </a:lnTo>
                  <a:lnTo>
                    <a:pt x="4036" y="6631"/>
                  </a:lnTo>
                  <a:lnTo>
                    <a:pt x="4032" y="6620"/>
                  </a:lnTo>
                  <a:lnTo>
                    <a:pt x="4024" y="6596"/>
                  </a:lnTo>
                  <a:lnTo>
                    <a:pt x="4014" y="6572"/>
                  </a:lnTo>
                  <a:lnTo>
                    <a:pt x="4004" y="6549"/>
                  </a:lnTo>
                  <a:lnTo>
                    <a:pt x="3994" y="6525"/>
                  </a:lnTo>
                  <a:lnTo>
                    <a:pt x="3983" y="6501"/>
                  </a:lnTo>
                  <a:lnTo>
                    <a:pt x="3972" y="6478"/>
                  </a:lnTo>
                  <a:lnTo>
                    <a:pt x="3962" y="6454"/>
                  </a:lnTo>
                  <a:lnTo>
                    <a:pt x="3949" y="6431"/>
                  </a:lnTo>
                  <a:lnTo>
                    <a:pt x="3953" y="6407"/>
                  </a:lnTo>
                  <a:lnTo>
                    <a:pt x="3958" y="6385"/>
                  </a:lnTo>
                  <a:lnTo>
                    <a:pt x="3964" y="6363"/>
                  </a:lnTo>
                  <a:lnTo>
                    <a:pt x="3970" y="6344"/>
                  </a:lnTo>
                  <a:lnTo>
                    <a:pt x="3978" y="6324"/>
                  </a:lnTo>
                  <a:lnTo>
                    <a:pt x="3988" y="6305"/>
                  </a:lnTo>
                  <a:lnTo>
                    <a:pt x="3998" y="6288"/>
                  </a:lnTo>
                  <a:lnTo>
                    <a:pt x="4008" y="6271"/>
                  </a:lnTo>
                  <a:lnTo>
                    <a:pt x="4021" y="6255"/>
                  </a:lnTo>
                  <a:lnTo>
                    <a:pt x="4034" y="6240"/>
                  </a:lnTo>
                  <a:lnTo>
                    <a:pt x="4050" y="6227"/>
                  </a:lnTo>
                  <a:lnTo>
                    <a:pt x="4065" y="6213"/>
                  </a:lnTo>
                  <a:lnTo>
                    <a:pt x="4082" y="6201"/>
                  </a:lnTo>
                  <a:lnTo>
                    <a:pt x="4099" y="6189"/>
                  </a:lnTo>
                  <a:lnTo>
                    <a:pt x="4119" y="6180"/>
                  </a:lnTo>
                  <a:lnTo>
                    <a:pt x="4139" y="6171"/>
                  </a:lnTo>
                  <a:lnTo>
                    <a:pt x="4179" y="6152"/>
                  </a:lnTo>
                  <a:lnTo>
                    <a:pt x="4218" y="6131"/>
                  </a:lnTo>
                  <a:lnTo>
                    <a:pt x="4257" y="6111"/>
                  </a:lnTo>
                  <a:lnTo>
                    <a:pt x="4293" y="6088"/>
                  </a:lnTo>
                  <a:lnTo>
                    <a:pt x="4311" y="6076"/>
                  </a:lnTo>
                  <a:lnTo>
                    <a:pt x="4327" y="6063"/>
                  </a:lnTo>
                  <a:lnTo>
                    <a:pt x="4344" y="6051"/>
                  </a:lnTo>
                  <a:lnTo>
                    <a:pt x="4360" y="6037"/>
                  </a:lnTo>
                  <a:lnTo>
                    <a:pt x="4377" y="6024"/>
                  </a:lnTo>
                  <a:lnTo>
                    <a:pt x="4392" y="6010"/>
                  </a:lnTo>
                  <a:lnTo>
                    <a:pt x="4408" y="5996"/>
                  </a:lnTo>
                  <a:lnTo>
                    <a:pt x="4422" y="5981"/>
                  </a:lnTo>
                  <a:lnTo>
                    <a:pt x="4467" y="5962"/>
                  </a:lnTo>
                  <a:lnTo>
                    <a:pt x="4510" y="5941"/>
                  </a:lnTo>
                  <a:lnTo>
                    <a:pt x="4554" y="5920"/>
                  </a:lnTo>
                  <a:lnTo>
                    <a:pt x="4596" y="5899"/>
                  </a:lnTo>
                  <a:lnTo>
                    <a:pt x="4639" y="5877"/>
                  </a:lnTo>
                  <a:lnTo>
                    <a:pt x="4681" y="5854"/>
                  </a:lnTo>
                  <a:lnTo>
                    <a:pt x="4723" y="5831"/>
                  </a:lnTo>
                  <a:lnTo>
                    <a:pt x="4764" y="5806"/>
                  </a:lnTo>
                  <a:lnTo>
                    <a:pt x="4805" y="5782"/>
                  </a:lnTo>
                  <a:lnTo>
                    <a:pt x="4846" y="5757"/>
                  </a:lnTo>
                  <a:lnTo>
                    <a:pt x="4885" y="5731"/>
                  </a:lnTo>
                  <a:lnTo>
                    <a:pt x="4924" y="5704"/>
                  </a:lnTo>
                  <a:lnTo>
                    <a:pt x="4964" y="5677"/>
                  </a:lnTo>
                  <a:lnTo>
                    <a:pt x="5003" y="5649"/>
                  </a:lnTo>
                  <a:lnTo>
                    <a:pt x="5041" y="5620"/>
                  </a:lnTo>
                  <a:lnTo>
                    <a:pt x="5079" y="5591"/>
                  </a:lnTo>
                  <a:lnTo>
                    <a:pt x="5117" y="5561"/>
                  </a:lnTo>
                  <a:lnTo>
                    <a:pt x="5153" y="5530"/>
                  </a:lnTo>
                  <a:lnTo>
                    <a:pt x="5191" y="5499"/>
                  </a:lnTo>
                  <a:lnTo>
                    <a:pt x="5227" y="5468"/>
                  </a:lnTo>
                  <a:lnTo>
                    <a:pt x="5262" y="5435"/>
                  </a:lnTo>
                  <a:lnTo>
                    <a:pt x="5298" y="5402"/>
                  </a:lnTo>
                  <a:lnTo>
                    <a:pt x="5332" y="5369"/>
                  </a:lnTo>
                  <a:lnTo>
                    <a:pt x="5368" y="5333"/>
                  </a:lnTo>
                  <a:lnTo>
                    <a:pt x="5402" y="5298"/>
                  </a:lnTo>
                  <a:lnTo>
                    <a:pt x="5435" y="5263"/>
                  </a:lnTo>
                  <a:lnTo>
                    <a:pt x="5469" y="5227"/>
                  </a:lnTo>
                  <a:lnTo>
                    <a:pt x="5501" y="5190"/>
                  </a:lnTo>
                  <a:lnTo>
                    <a:pt x="5534" y="5152"/>
                  </a:lnTo>
                  <a:lnTo>
                    <a:pt x="5566" y="5114"/>
                  </a:lnTo>
                  <a:lnTo>
                    <a:pt x="5597" y="5075"/>
                  </a:lnTo>
                  <a:lnTo>
                    <a:pt x="5629" y="5035"/>
                  </a:lnTo>
                  <a:lnTo>
                    <a:pt x="5646" y="5017"/>
                  </a:lnTo>
                  <a:lnTo>
                    <a:pt x="5662" y="4998"/>
                  </a:lnTo>
                  <a:lnTo>
                    <a:pt x="5676" y="4980"/>
                  </a:lnTo>
                  <a:lnTo>
                    <a:pt x="5689" y="4960"/>
                  </a:lnTo>
                  <a:lnTo>
                    <a:pt x="5702" y="4939"/>
                  </a:lnTo>
                  <a:lnTo>
                    <a:pt x="5712" y="4918"/>
                  </a:lnTo>
                  <a:lnTo>
                    <a:pt x="5722" y="4898"/>
                  </a:lnTo>
                  <a:lnTo>
                    <a:pt x="5730" y="4876"/>
                  </a:lnTo>
                  <a:lnTo>
                    <a:pt x="5736" y="4853"/>
                  </a:lnTo>
                  <a:lnTo>
                    <a:pt x="5741" y="4830"/>
                  </a:lnTo>
                  <a:lnTo>
                    <a:pt x="5745" y="4807"/>
                  </a:lnTo>
                  <a:lnTo>
                    <a:pt x="5748" y="4783"/>
                  </a:lnTo>
                  <a:lnTo>
                    <a:pt x="5751" y="4758"/>
                  </a:lnTo>
                  <a:lnTo>
                    <a:pt x="5751" y="4732"/>
                  </a:lnTo>
                  <a:lnTo>
                    <a:pt x="5749" y="4707"/>
                  </a:lnTo>
                  <a:lnTo>
                    <a:pt x="5747" y="4680"/>
                  </a:lnTo>
                  <a:lnTo>
                    <a:pt x="5741" y="4655"/>
                  </a:lnTo>
                  <a:lnTo>
                    <a:pt x="5734" y="4628"/>
                  </a:lnTo>
                  <a:lnTo>
                    <a:pt x="5727" y="4603"/>
                  </a:lnTo>
                  <a:lnTo>
                    <a:pt x="5718" y="4577"/>
                  </a:lnTo>
                  <a:lnTo>
                    <a:pt x="5709" y="4552"/>
                  </a:lnTo>
                  <a:lnTo>
                    <a:pt x="5700" y="4527"/>
                  </a:lnTo>
                  <a:lnTo>
                    <a:pt x="5690" y="4503"/>
                  </a:lnTo>
                  <a:lnTo>
                    <a:pt x="5679" y="4480"/>
                  </a:lnTo>
                  <a:lnTo>
                    <a:pt x="5668" y="4456"/>
                  </a:lnTo>
                  <a:lnTo>
                    <a:pt x="5655" y="4433"/>
                  </a:lnTo>
                  <a:lnTo>
                    <a:pt x="5643" y="4410"/>
                  </a:lnTo>
                  <a:lnTo>
                    <a:pt x="5629" y="4388"/>
                  </a:lnTo>
                  <a:lnTo>
                    <a:pt x="5616" y="4366"/>
                  </a:lnTo>
                  <a:lnTo>
                    <a:pt x="5601" y="4344"/>
                  </a:lnTo>
                  <a:lnTo>
                    <a:pt x="5586" y="4323"/>
                  </a:lnTo>
                  <a:lnTo>
                    <a:pt x="5569" y="4303"/>
                  </a:lnTo>
                  <a:lnTo>
                    <a:pt x="5537" y="4261"/>
                  </a:lnTo>
                  <a:lnTo>
                    <a:pt x="5503" y="4220"/>
                  </a:lnTo>
                  <a:lnTo>
                    <a:pt x="5469" y="4178"/>
                  </a:lnTo>
                  <a:lnTo>
                    <a:pt x="5434" y="4137"/>
                  </a:lnTo>
                  <a:lnTo>
                    <a:pt x="5398" y="4096"/>
                  </a:lnTo>
                  <a:lnTo>
                    <a:pt x="5361" y="4054"/>
                  </a:lnTo>
                  <a:lnTo>
                    <a:pt x="5324" y="4013"/>
                  </a:lnTo>
                  <a:lnTo>
                    <a:pt x="5286" y="3971"/>
                  </a:lnTo>
                  <a:lnTo>
                    <a:pt x="5247" y="3930"/>
                  </a:lnTo>
                  <a:lnTo>
                    <a:pt x="5210" y="3888"/>
                  </a:lnTo>
                  <a:lnTo>
                    <a:pt x="5173" y="3845"/>
                  </a:lnTo>
                  <a:lnTo>
                    <a:pt x="5136" y="3803"/>
                  </a:lnTo>
                  <a:lnTo>
                    <a:pt x="5098" y="3759"/>
                  </a:lnTo>
                  <a:lnTo>
                    <a:pt x="5062" y="3716"/>
                  </a:lnTo>
                  <a:lnTo>
                    <a:pt x="5026" y="3672"/>
                  </a:lnTo>
                  <a:lnTo>
                    <a:pt x="4991" y="3628"/>
                  </a:lnTo>
                  <a:lnTo>
                    <a:pt x="4956" y="3583"/>
                  </a:lnTo>
                  <a:lnTo>
                    <a:pt x="4923" y="3539"/>
                  </a:lnTo>
                  <a:lnTo>
                    <a:pt x="4909" y="3516"/>
                  </a:lnTo>
                  <a:lnTo>
                    <a:pt x="4893" y="3493"/>
                  </a:lnTo>
                  <a:lnTo>
                    <a:pt x="4880" y="3470"/>
                  </a:lnTo>
                  <a:lnTo>
                    <a:pt x="4866" y="3448"/>
                  </a:lnTo>
                  <a:lnTo>
                    <a:pt x="4853" y="3425"/>
                  </a:lnTo>
                  <a:lnTo>
                    <a:pt x="4841" y="3402"/>
                  </a:lnTo>
                  <a:lnTo>
                    <a:pt x="4829" y="3378"/>
                  </a:lnTo>
                  <a:lnTo>
                    <a:pt x="4818" y="3356"/>
                  </a:lnTo>
                  <a:lnTo>
                    <a:pt x="4806" y="3332"/>
                  </a:lnTo>
                  <a:lnTo>
                    <a:pt x="4796" y="3309"/>
                  </a:lnTo>
                  <a:lnTo>
                    <a:pt x="4787" y="3285"/>
                  </a:lnTo>
                  <a:lnTo>
                    <a:pt x="4777" y="3261"/>
                  </a:lnTo>
                  <a:lnTo>
                    <a:pt x="4766" y="3238"/>
                  </a:lnTo>
                  <a:lnTo>
                    <a:pt x="4757" y="3215"/>
                  </a:lnTo>
                  <a:lnTo>
                    <a:pt x="4748" y="3191"/>
                  </a:lnTo>
                  <a:lnTo>
                    <a:pt x="4742" y="3167"/>
                  </a:lnTo>
                  <a:lnTo>
                    <a:pt x="4738" y="3155"/>
                  </a:lnTo>
                  <a:lnTo>
                    <a:pt x="4734" y="3143"/>
                  </a:lnTo>
                  <a:lnTo>
                    <a:pt x="4728" y="3132"/>
                  </a:lnTo>
                  <a:lnTo>
                    <a:pt x="4722" y="3120"/>
                  </a:lnTo>
                  <a:lnTo>
                    <a:pt x="4713" y="3108"/>
                  </a:lnTo>
                  <a:lnTo>
                    <a:pt x="4704" y="3096"/>
                  </a:lnTo>
                  <a:lnTo>
                    <a:pt x="4695" y="3084"/>
                  </a:lnTo>
                  <a:lnTo>
                    <a:pt x="4683" y="3072"/>
                  </a:lnTo>
                  <a:lnTo>
                    <a:pt x="4670" y="3061"/>
                  </a:lnTo>
                  <a:lnTo>
                    <a:pt x="4656" y="3049"/>
                  </a:lnTo>
                  <a:lnTo>
                    <a:pt x="4641" y="3037"/>
                  </a:lnTo>
                  <a:lnTo>
                    <a:pt x="4624" y="3025"/>
                  </a:lnTo>
                  <a:lnTo>
                    <a:pt x="4606" y="3013"/>
                  </a:lnTo>
                  <a:lnTo>
                    <a:pt x="4585" y="3002"/>
                  </a:lnTo>
                  <a:lnTo>
                    <a:pt x="4564" y="2990"/>
                  </a:lnTo>
                  <a:lnTo>
                    <a:pt x="4541" y="2978"/>
                  </a:lnTo>
                  <a:lnTo>
                    <a:pt x="4530" y="2972"/>
                  </a:lnTo>
                  <a:lnTo>
                    <a:pt x="4519" y="2965"/>
                  </a:lnTo>
                  <a:lnTo>
                    <a:pt x="4509" y="2958"/>
                  </a:lnTo>
                  <a:lnTo>
                    <a:pt x="4501" y="2950"/>
                  </a:lnTo>
                  <a:lnTo>
                    <a:pt x="4494" y="2942"/>
                  </a:lnTo>
                  <a:lnTo>
                    <a:pt x="4487" y="2932"/>
                  </a:lnTo>
                  <a:lnTo>
                    <a:pt x="4480" y="2923"/>
                  </a:lnTo>
                  <a:lnTo>
                    <a:pt x="4476" y="2913"/>
                  </a:lnTo>
                  <a:lnTo>
                    <a:pt x="4472" y="2902"/>
                  </a:lnTo>
                  <a:lnTo>
                    <a:pt x="4469" y="2891"/>
                  </a:lnTo>
                  <a:lnTo>
                    <a:pt x="4467" y="2880"/>
                  </a:lnTo>
                  <a:lnTo>
                    <a:pt x="4466" y="2867"/>
                  </a:lnTo>
                  <a:lnTo>
                    <a:pt x="4465" y="2855"/>
                  </a:lnTo>
                  <a:lnTo>
                    <a:pt x="4466" y="2841"/>
                  </a:lnTo>
                  <a:lnTo>
                    <a:pt x="4468" y="2827"/>
                  </a:lnTo>
                  <a:lnTo>
                    <a:pt x="4470" y="2812"/>
                  </a:lnTo>
                  <a:lnTo>
                    <a:pt x="4467" y="2804"/>
                  </a:lnTo>
                  <a:lnTo>
                    <a:pt x="4464" y="2796"/>
                  </a:lnTo>
                  <a:lnTo>
                    <a:pt x="4460" y="2787"/>
                  </a:lnTo>
                  <a:lnTo>
                    <a:pt x="4456" y="2780"/>
                  </a:lnTo>
                  <a:lnTo>
                    <a:pt x="4450" y="2774"/>
                  </a:lnTo>
                  <a:lnTo>
                    <a:pt x="4445" y="2768"/>
                  </a:lnTo>
                  <a:lnTo>
                    <a:pt x="4440" y="2762"/>
                  </a:lnTo>
                  <a:lnTo>
                    <a:pt x="4435" y="2756"/>
                  </a:lnTo>
                  <a:lnTo>
                    <a:pt x="4429" y="2751"/>
                  </a:lnTo>
                  <a:lnTo>
                    <a:pt x="4422" y="2747"/>
                  </a:lnTo>
                  <a:lnTo>
                    <a:pt x="4415" y="2743"/>
                  </a:lnTo>
                  <a:lnTo>
                    <a:pt x="4408" y="2739"/>
                  </a:lnTo>
                  <a:lnTo>
                    <a:pt x="4401" y="2736"/>
                  </a:lnTo>
                  <a:lnTo>
                    <a:pt x="4392" y="2734"/>
                  </a:lnTo>
                  <a:lnTo>
                    <a:pt x="4384" y="2732"/>
                  </a:lnTo>
                  <a:lnTo>
                    <a:pt x="4376" y="2729"/>
                  </a:lnTo>
                  <a:lnTo>
                    <a:pt x="4357" y="2726"/>
                  </a:lnTo>
                  <a:lnTo>
                    <a:pt x="4340" y="2721"/>
                  </a:lnTo>
                  <a:lnTo>
                    <a:pt x="4322" y="2716"/>
                  </a:lnTo>
                  <a:lnTo>
                    <a:pt x="4304" y="2709"/>
                  </a:lnTo>
                  <a:lnTo>
                    <a:pt x="4287" y="2701"/>
                  </a:lnTo>
                  <a:lnTo>
                    <a:pt x="4269" y="2692"/>
                  </a:lnTo>
                  <a:lnTo>
                    <a:pt x="4252" y="2682"/>
                  </a:lnTo>
                  <a:lnTo>
                    <a:pt x="4234" y="2670"/>
                  </a:lnTo>
                  <a:lnTo>
                    <a:pt x="4209" y="2659"/>
                  </a:lnTo>
                  <a:lnTo>
                    <a:pt x="4184" y="2650"/>
                  </a:lnTo>
                  <a:lnTo>
                    <a:pt x="4159" y="2641"/>
                  </a:lnTo>
                  <a:lnTo>
                    <a:pt x="4133" y="2635"/>
                  </a:lnTo>
                  <a:lnTo>
                    <a:pt x="4106" y="2630"/>
                  </a:lnTo>
                  <a:lnTo>
                    <a:pt x="4079" y="2626"/>
                  </a:lnTo>
                  <a:lnTo>
                    <a:pt x="4050" y="2624"/>
                  </a:lnTo>
                  <a:lnTo>
                    <a:pt x="4021" y="2623"/>
                  </a:lnTo>
                  <a:lnTo>
                    <a:pt x="4009" y="2623"/>
                  </a:lnTo>
                  <a:lnTo>
                    <a:pt x="3998" y="2622"/>
                  </a:lnTo>
                  <a:lnTo>
                    <a:pt x="3987" y="2620"/>
                  </a:lnTo>
                  <a:lnTo>
                    <a:pt x="3976" y="2618"/>
                  </a:lnTo>
                  <a:lnTo>
                    <a:pt x="3966" y="2614"/>
                  </a:lnTo>
                  <a:lnTo>
                    <a:pt x="3957" y="2610"/>
                  </a:lnTo>
                  <a:lnTo>
                    <a:pt x="3947" y="2605"/>
                  </a:lnTo>
                  <a:lnTo>
                    <a:pt x="3938" y="2600"/>
                  </a:lnTo>
                  <a:lnTo>
                    <a:pt x="3929" y="2593"/>
                  </a:lnTo>
                  <a:lnTo>
                    <a:pt x="3920" y="2587"/>
                  </a:lnTo>
                  <a:lnTo>
                    <a:pt x="3913" y="2578"/>
                  </a:lnTo>
                  <a:lnTo>
                    <a:pt x="3905" y="2570"/>
                  </a:lnTo>
                  <a:lnTo>
                    <a:pt x="3899" y="2561"/>
                  </a:lnTo>
                  <a:lnTo>
                    <a:pt x="3891" y="2550"/>
                  </a:lnTo>
                  <a:lnTo>
                    <a:pt x="3885" y="2540"/>
                  </a:lnTo>
                  <a:lnTo>
                    <a:pt x="3879" y="2529"/>
                  </a:lnTo>
                  <a:lnTo>
                    <a:pt x="3893" y="2499"/>
                  </a:lnTo>
                  <a:lnTo>
                    <a:pt x="3907" y="2470"/>
                  </a:lnTo>
                  <a:lnTo>
                    <a:pt x="3919" y="2440"/>
                  </a:lnTo>
                  <a:lnTo>
                    <a:pt x="3931" y="2411"/>
                  </a:lnTo>
                  <a:lnTo>
                    <a:pt x="3941" y="2381"/>
                  </a:lnTo>
                  <a:lnTo>
                    <a:pt x="3950" y="2352"/>
                  </a:lnTo>
                  <a:lnTo>
                    <a:pt x="3960" y="2322"/>
                  </a:lnTo>
                  <a:lnTo>
                    <a:pt x="3967" y="2293"/>
                  </a:lnTo>
                  <a:lnTo>
                    <a:pt x="3974" y="2263"/>
                  </a:lnTo>
                  <a:lnTo>
                    <a:pt x="3980" y="2233"/>
                  </a:lnTo>
                  <a:lnTo>
                    <a:pt x="3986" y="2204"/>
                  </a:lnTo>
                  <a:lnTo>
                    <a:pt x="3990" y="2174"/>
                  </a:lnTo>
                  <a:lnTo>
                    <a:pt x="3993" y="2145"/>
                  </a:lnTo>
                  <a:lnTo>
                    <a:pt x="3995" y="2115"/>
                  </a:lnTo>
                  <a:lnTo>
                    <a:pt x="3997" y="2086"/>
                  </a:lnTo>
                  <a:lnTo>
                    <a:pt x="3997" y="2056"/>
                  </a:lnTo>
                  <a:lnTo>
                    <a:pt x="3997" y="2005"/>
                  </a:lnTo>
                  <a:lnTo>
                    <a:pt x="3999" y="1954"/>
                  </a:lnTo>
                  <a:lnTo>
                    <a:pt x="4001" y="1902"/>
                  </a:lnTo>
                  <a:lnTo>
                    <a:pt x="4004" y="1851"/>
                  </a:lnTo>
                  <a:lnTo>
                    <a:pt x="4008" y="1798"/>
                  </a:lnTo>
                  <a:lnTo>
                    <a:pt x="4014" y="1744"/>
                  </a:lnTo>
                  <a:lnTo>
                    <a:pt x="4020" y="1690"/>
                  </a:lnTo>
                  <a:lnTo>
                    <a:pt x="4027" y="1635"/>
                  </a:lnTo>
                  <a:lnTo>
                    <a:pt x="4034" y="1581"/>
                  </a:lnTo>
                  <a:lnTo>
                    <a:pt x="4044" y="1526"/>
                  </a:lnTo>
                  <a:lnTo>
                    <a:pt x="4053" y="1470"/>
                  </a:lnTo>
                  <a:lnTo>
                    <a:pt x="4063" y="1413"/>
                  </a:lnTo>
                  <a:lnTo>
                    <a:pt x="4075" y="1356"/>
                  </a:lnTo>
                  <a:lnTo>
                    <a:pt x="4087" y="1298"/>
                  </a:lnTo>
                  <a:lnTo>
                    <a:pt x="4100" y="1240"/>
                  </a:lnTo>
                  <a:lnTo>
                    <a:pt x="4115" y="1181"/>
                  </a:lnTo>
                  <a:lnTo>
                    <a:pt x="4115" y="1133"/>
                  </a:lnTo>
                  <a:lnTo>
                    <a:pt x="4116" y="1085"/>
                  </a:lnTo>
                  <a:lnTo>
                    <a:pt x="4117" y="1035"/>
                  </a:lnTo>
                  <a:lnTo>
                    <a:pt x="4118" y="985"/>
                  </a:lnTo>
                  <a:lnTo>
                    <a:pt x="4120" y="935"/>
                  </a:lnTo>
                  <a:lnTo>
                    <a:pt x="4122" y="884"/>
                  </a:lnTo>
                  <a:lnTo>
                    <a:pt x="4124" y="831"/>
                  </a:lnTo>
                  <a:lnTo>
                    <a:pt x="4127" y="778"/>
                  </a:lnTo>
                  <a:lnTo>
                    <a:pt x="4127" y="753"/>
                  </a:lnTo>
                  <a:lnTo>
                    <a:pt x="4126" y="727"/>
                  </a:lnTo>
                  <a:lnTo>
                    <a:pt x="4124" y="702"/>
                  </a:lnTo>
                  <a:lnTo>
                    <a:pt x="4120" y="678"/>
                  </a:lnTo>
                  <a:lnTo>
                    <a:pt x="4115" y="655"/>
                  </a:lnTo>
                  <a:lnTo>
                    <a:pt x="4108" y="633"/>
                  </a:lnTo>
                  <a:lnTo>
                    <a:pt x="4098" y="611"/>
                  </a:lnTo>
                  <a:lnTo>
                    <a:pt x="4089" y="589"/>
                  </a:lnTo>
                  <a:lnTo>
                    <a:pt x="4077" y="569"/>
                  </a:lnTo>
                  <a:lnTo>
                    <a:pt x="4063" y="550"/>
                  </a:lnTo>
                  <a:lnTo>
                    <a:pt x="4049" y="531"/>
                  </a:lnTo>
                  <a:lnTo>
                    <a:pt x="4032" y="512"/>
                  </a:lnTo>
                  <a:lnTo>
                    <a:pt x="4014" y="495"/>
                  </a:lnTo>
                  <a:lnTo>
                    <a:pt x="3994" y="478"/>
                  </a:lnTo>
                  <a:lnTo>
                    <a:pt x="3972" y="463"/>
                  </a:lnTo>
                  <a:lnTo>
                    <a:pt x="3949" y="447"/>
                  </a:lnTo>
                  <a:lnTo>
                    <a:pt x="3920" y="436"/>
                  </a:lnTo>
                  <a:lnTo>
                    <a:pt x="3892" y="423"/>
                  </a:lnTo>
                  <a:lnTo>
                    <a:pt x="3865" y="411"/>
                  </a:lnTo>
                  <a:lnTo>
                    <a:pt x="3841" y="398"/>
                  </a:lnTo>
                  <a:lnTo>
                    <a:pt x="3816" y="384"/>
                  </a:lnTo>
                  <a:lnTo>
                    <a:pt x="3792" y="370"/>
                  </a:lnTo>
                  <a:lnTo>
                    <a:pt x="3770" y="356"/>
                  </a:lnTo>
                  <a:lnTo>
                    <a:pt x="3749" y="342"/>
                  </a:lnTo>
                  <a:lnTo>
                    <a:pt x="3728" y="326"/>
                  </a:lnTo>
                  <a:lnTo>
                    <a:pt x="3705" y="313"/>
                  </a:lnTo>
                  <a:lnTo>
                    <a:pt x="3681" y="298"/>
                  </a:lnTo>
                  <a:lnTo>
                    <a:pt x="3657" y="285"/>
                  </a:lnTo>
                  <a:lnTo>
                    <a:pt x="3632" y="272"/>
                  </a:lnTo>
                  <a:lnTo>
                    <a:pt x="3605" y="259"/>
                  </a:lnTo>
                  <a:lnTo>
                    <a:pt x="3577" y="246"/>
                  </a:lnTo>
                  <a:lnTo>
                    <a:pt x="3548" y="235"/>
                  </a:lnTo>
                  <a:lnTo>
                    <a:pt x="3535" y="229"/>
                  </a:lnTo>
                  <a:lnTo>
                    <a:pt x="3523" y="225"/>
                  </a:lnTo>
                  <a:lnTo>
                    <a:pt x="3508" y="221"/>
                  </a:lnTo>
                  <a:lnTo>
                    <a:pt x="3494" y="217"/>
                  </a:lnTo>
                  <a:lnTo>
                    <a:pt x="3479" y="214"/>
                  </a:lnTo>
                  <a:lnTo>
                    <a:pt x="3463" y="212"/>
                  </a:lnTo>
                  <a:lnTo>
                    <a:pt x="3446" y="211"/>
                  </a:lnTo>
                  <a:lnTo>
                    <a:pt x="3430" y="211"/>
                  </a:lnTo>
                  <a:lnTo>
                    <a:pt x="3412" y="210"/>
                  </a:lnTo>
                  <a:lnTo>
                    <a:pt x="3396" y="208"/>
                  </a:lnTo>
                  <a:lnTo>
                    <a:pt x="3379" y="204"/>
                  </a:lnTo>
                  <a:lnTo>
                    <a:pt x="3364" y="199"/>
                  </a:lnTo>
                  <a:lnTo>
                    <a:pt x="3350" y="193"/>
                  </a:lnTo>
                  <a:lnTo>
                    <a:pt x="3337" y="184"/>
                  </a:lnTo>
                  <a:lnTo>
                    <a:pt x="3323" y="175"/>
                  </a:lnTo>
                  <a:lnTo>
                    <a:pt x="3311" y="164"/>
                  </a:lnTo>
                  <a:lnTo>
                    <a:pt x="3299" y="158"/>
                  </a:lnTo>
                  <a:lnTo>
                    <a:pt x="3286" y="153"/>
                  </a:lnTo>
                  <a:lnTo>
                    <a:pt x="3272" y="148"/>
                  </a:lnTo>
                  <a:lnTo>
                    <a:pt x="3258" y="143"/>
                  </a:lnTo>
                  <a:lnTo>
                    <a:pt x="3242" y="139"/>
                  </a:lnTo>
                  <a:lnTo>
                    <a:pt x="3227" y="135"/>
                  </a:lnTo>
                  <a:lnTo>
                    <a:pt x="3210" y="132"/>
                  </a:lnTo>
                  <a:lnTo>
                    <a:pt x="3193" y="128"/>
                  </a:lnTo>
                  <a:lnTo>
                    <a:pt x="3175" y="125"/>
                  </a:lnTo>
                  <a:lnTo>
                    <a:pt x="3158" y="120"/>
                  </a:lnTo>
                  <a:lnTo>
                    <a:pt x="3143" y="115"/>
                  </a:lnTo>
                  <a:lnTo>
                    <a:pt x="3127" y="108"/>
                  </a:lnTo>
                  <a:lnTo>
                    <a:pt x="3113" y="100"/>
                  </a:lnTo>
                  <a:lnTo>
                    <a:pt x="3099" y="91"/>
                  </a:lnTo>
                  <a:lnTo>
                    <a:pt x="3087" y="81"/>
                  </a:lnTo>
                  <a:lnTo>
                    <a:pt x="3075" y="69"/>
                  </a:lnTo>
                  <a:lnTo>
                    <a:pt x="3057" y="58"/>
                  </a:lnTo>
                  <a:lnTo>
                    <a:pt x="3038" y="48"/>
                  </a:lnTo>
                  <a:lnTo>
                    <a:pt x="3021" y="38"/>
                  </a:lnTo>
                  <a:lnTo>
                    <a:pt x="3002" y="30"/>
                  </a:lnTo>
                  <a:lnTo>
                    <a:pt x="2984" y="23"/>
                  </a:lnTo>
                  <a:lnTo>
                    <a:pt x="2965" y="17"/>
                  </a:lnTo>
                  <a:lnTo>
                    <a:pt x="2946" y="12"/>
                  </a:lnTo>
                  <a:lnTo>
                    <a:pt x="2927" y="7"/>
                  </a:lnTo>
                  <a:lnTo>
                    <a:pt x="2907" y="4"/>
                  </a:lnTo>
                  <a:lnTo>
                    <a:pt x="2888" y="2"/>
                  </a:lnTo>
                  <a:lnTo>
                    <a:pt x="2869" y="1"/>
                  </a:lnTo>
                  <a:lnTo>
                    <a:pt x="2848" y="0"/>
                  </a:lnTo>
                  <a:lnTo>
                    <a:pt x="2828" y="1"/>
                  </a:lnTo>
                  <a:lnTo>
                    <a:pt x="2808" y="3"/>
                  </a:lnTo>
                  <a:lnTo>
                    <a:pt x="2788" y="6"/>
                  </a:lnTo>
                  <a:lnTo>
                    <a:pt x="2767" y="10"/>
                  </a:lnTo>
                  <a:lnTo>
                    <a:pt x="2746" y="15"/>
                  </a:lnTo>
                  <a:lnTo>
                    <a:pt x="2727" y="20"/>
                  </a:lnTo>
                  <a:lnTo>
                    <a:pt x="2706" y="26"/>
                  </a:lnTo>
                  <a:lnTo>
                    <a:pt x="2687" y="31"/>
                  </a:lnTo>
                  <a:lnTo>
                    <a:pt x="2668" y="38"/>
                  </a:lnTo>
                  <a:lnTo>
                    <a:pt x="2649" y="45"/>
                  </a:lnTo>
                  <a:lnTo>
                    <a:pt x="2632" y="53"/>
                  </a:lnTo>
                  <a:lnTo>
                    <a:pt x="2613" y="60"/>
                  </a:lnTo>
                  <a:lnTo>
                    <a:pt x="2595" y="68"/>
                  </a:lnTo>
                  <a:lnTo>
                    <a:pt x="2579" y="78"/>
                  </a:lnTo>
                  <a:lnTo>
                    <a:pt x="2562" y="87"/>
                  </a:lnTo>
                  <a:lnTo>
                    <a:pt x="2546" y="96"/>
                  </a:lnTo>
                  <a:lnTo>
                    <a:pt x="2529" y="107"/>
                  </a:lnTo>
                  <a:lnTo>
                    <a:pt x="2514" y="117"/>
                  </a:lnTo>
                  <a:lnTo>
                    <a:pt x="2498" y="128"/>
                  </a:lnTo>
                  <a:lnTo>
                    <a:pt x="2484" y="140"/>
                  </a:lnTo>
                  <a:lnTo>
                    <a:pt x="2456" y="166"/>
                  </a:lnTo>
                  <a:lnTo>
                    <a:pt x="2429" y="192"/>
                  </a:lnTo>
                  <a:lnTo>
                    <a:pt x="2402" y="217"/>
                  </a:lnTo>
                  <a:lnTo>
                    <a:pt x="2376" y="243"/>
                  </a:lnTo>
                  <a:lnTo>
                    <a:pt x="2351" y="270"/>
                  </a:lnTo>
                  <a:lnTo>
                    <a:pt x="2327" y="297"/>
                  </a:lnTo>
                  <a:lnTo>
                    <a:pt x="2303" y="324"/>
                  </a:lnTo>
                  <a:lnTo>
                    <a:pt x="2281" y="352"/>
                  </a:lnTo>
                  <a:lnTo>
                    <a:pt x="2259" y="380"/>
                  </a:lnTo>
                  <a:lnTo>
                    <a:pt x="2237" y="408"/>
                  </a:lnTo>
                  <a:lnTo>
                    <a:pt x="2216" y="436"/>
                  </a:lnTo>
                  <a:lnTo>
                    <a:pt x="2196" y="465"/>
                  </a:lnTo>
                  <a:lnTo>
                    <a:pt x="2177" y="494"/>
                  </a:lnTo>
                  <a:lnTo>
                    <a:pt x="2157" y="524"/>
                  </a:lnTo>
                  <a:lnTo>
                    <a:pt x="2140" y="554"/>
                  </a:lnTo>
                  <a:lnTo>
                    <a:pt x="2122" y="584"/>
                  </a:lnTo>
                  <a:lnTo>
                    <a:pt x="2106" y="614"/>
                  </a:lnTo>
                  <a:lnTo>
                    <a:pt x="2090" y="645"/>
                  </a:lnTo>
                  <a:lnTo>
                    <a:pt x="2075" y="676"/>
                  </a:lnTo>
                  <a:lnTo>
                    <a:pt x="2060" y="707"/>
                  </a:lnTo>
                  <a:lnTo>
                    <a:pt x="2046" y="739"/>
                  </a:lnTo>
                  <a:lnTo>
                    <a:pt x="2033" y="771"/>
                  </a:lnTo>
                  <a:lnTo>
                    <a:pt x="2021" y="803"/>
                  </a:lnTo>
                  <a:lnTo>
                    <a:pt x="2008" y="836"/>
                  </a:lnTo>
                  <a:lnTo>
                    <a:pt x="1998" y="870"/>
                  </a:lnTo>
                  <a:lnTo>
                    <a:pt x="1987" y="903"/>
                  </a:lnTo>
                  <a:lnTo>
                    <a:pt x="1977" y="937"/>
                  </a:lnTo>
                  <a:lnTo>
                    <a:pt x="1968" y="971"/>
                  </a:lnTo>
                  <a:lnTo>
                    <a:pt x="1960" y="1005"/>
                  </a:lnTo>
                  <a:lnTo>
                    <a:pt x="1953" y="1039"/>
                  </a:lnTo>
                  <a:lnTo>
                    <a:pt x="1945" y="1074"/>
                  </a:lnTo>
                  <a:lnTo>
                    <a:pt x="1939" y="1110"/>
                  </a:lnTo>
                  <a:lnTo>
                    <a:pt x="1928" y="1181"/>
                  </a:lnTo>
                  <a:lnTo>
                    <a:pt x="1916" y="1252"/>
                  </a:lnTo>
                  <a:lnTo>
                    <a:pt x="1905" y="1324"/>
                  </a:lnTo>
                  <a:lnTo>
                    <a:pt x="1893" y="1395"/>
                  </a:lnTo>
                  <a:lnTo>
                    <a:pt x="1882" y="1467"/>
                  </a:lnTo>
                  <a:lnTo>
                    <a:pt x="1872" y="1539"/>
                  </a:lnTo>
                  <a:lnTo>
                    <a:pt x="1861" y="1611"/>
                  </a:lnTo>
                  <a:lnTo>
                    <a:pt x="1850" y="1683"/>
                  </a:lnTo>
                  <a:lnTo>
                    <a:pt x="1841" y="1756"/>
                  </a:lnTo>
                  <a:lnTo>
                    <a:pt x="1830" y="1828"/>
                  </a:lnTo>
                  <a:lnTo>
                    <a:pt x="1820" y="1901"/>
                  </a:lnTo>
                  <a:lnTo>
                    <a:pt x="1811" y="1974"/>
                  </a:lnTo>
                  <a:lnTo>
                    <a:pt x="1801" y="2047"/>
                  </a:lnTo>
                  <a:lnTo>
                    <a:pt x="1792" y="2121"/>
                  </a:lnTo>
                  <a:lnTo>
                    <a:pt x="1783" y="2194"/>
                  </a:lnTo>
                  <a:lnTo>
                    <a:pt x="1773" y="2269"/>
                  </a:lnTo>
                  <a:lnTo>
                    <a:pt x="1767" y="2283"/>
                  </a:lnTo>
                  <a:lnTo>
                    <a:pt x="1761" y="2297"/>
                  </a:lnTo>
                  <a:lnTo>
                    <a:pt x="1754" y="2310"/>
                  </a:lnTo>
                  <a:lnTo>
                    <a:pt x="1747" y="2323"/>
                  </a:lnTo>
                  <a:lnTo>
                    <a:pt x="1738" y="2334"/>
                  </a:lnTo>
                  <a:lnTo>
                    <a:pt x="1730" y="2345"/>
                  </a:lnTo>
                  <a:lnTo>
                    <a:pt x="1721" y="2356"/>
                  </a:lnTo>
                  <a:lnTo>
                    <a:pt x="1711" y="2366"/>
                  </a:lnTo>
                  <a:lnTo>
                    <a:pt x="1702" y="2375"/>
                  </a:lnTo>
                  <a:lnTo>
                    <a:pt x="1692" y="2384"/>
                  </a:lnTo>
                  <a:lnTo>
                    <a:pt x="1680" y="2392"/>
                  </a:lnTo>
                  <a:lnTo>
                    <a:pt x="1670" y="2399"/>
                  </a:lnTo>
                  <a:lnTo>
                    <a:pt x="1657" y="2407"/>
                  </a:lnTo>
                  <a:lnTo>
                    <a:pt x="1646" y="2412"/>
                  </a:lnTo>
                  <a:lnTo>
                    <a:pt x="1633" y="2418"/>
                  </a:lnTo>
                  <a:lnTo>
                    <a:pt x="1620" y="2422"/>
                  </a:lnTo>
                  <a:lnTo>
                    <a:pt x="1593" y="2431"/>
                  </a:lnTo>
                  <a:lnTo>
                    <a:pt x="1567" y="2441"/>
                  </a:lnTo>
                  <a:lnTo>
                    <a:pt x="1542" y="2450"/>
                  </a:lnTo>
                  <a:lnTo>
                    <a:pt x="1517" y="2460"/>
                  </a:lnTo>
                  <a:lnTo>
                    <a:pt x="1492" y="2471"/>
                  </a:lnTo>
                  <a:lnTo>
                    <a:pt x="1467" y="2482"/>
                  </a:lnTo>
                  <a:lnTo>
                    <a:pt x="1443" y="2493"/>
                  </a:lnTo>
                  <a:lnTo>
                    <a:pt x="1419" y="2505"/>
                  </a:lnTo>
                  <a:lnTo>
                    <a:pt x="1407" y="2515"/>
                  </a:lnTo>
                  <a:lnTo>
                    <a:pt x="1396" y="2525"/>
                  </a:lnTo>
                  <a:lnTo>
                    <a:pt x="1383" y="2531"/>
                  </a:lnTo>
                  <a:lnTo>
                    <a:pt x="1372" y="2535"/>
                  </a:lnTo>
                  <a:lnTo>
                    <a:pt x="1366" y="2536"/>
                  </a:lnTo>
                  <a:lnTo>
                    <a:pt x="1359" y="2536"/>
                  </a:lnTo>
                  <a:lnTo>
                    <a:pt x="1354" y="2537"/>
                  </a:lnTo>
                  <a:lnTo>
                    <a:pt x="1348" y="2536"/>
                  </a:lnTo>
                  <a:lnTo>
                    <a:pt x="1342" y="2535"/>
                  </a:lnTo>
                  <a:lnTo>
                    <a:pt x="1337" y="2534"/>
                  </a:lnTo>
                  <a:lnTo>
                    <a:pt x="1330" y="2532"/>
                  </a:lnTo>
                  <a:lnTo>
                    <a:pt x="1324" y="2529"/>
                  </a:lnTo>
                  <a:lnTo>
                    <a:pt x="1313" y="2523"/>
                  </a:lnTo>
                  <a:lnTo>
                    <a:pt x="1302" y="2521"/>
                  </a:lnTo>
                  <a:lnTo>
                    <a:pt x="1297" y="2520"/>
                  </a:lnTo>
                  <a:lnTo>
                    <a:pt x="1292" y="2520"/>
                  </a:lnTo>
                  <a:lnTo>
                    <a:pt x="1287" y="2521"/>
                  </a:lnTo>
                  <a:lnTo>
                    <a:pt x="1283" y="2522"/>
                  </a:lnTo>
                  <a:lnTo>
                    <a:pt x="1279" y="2525"/>
                  </a:lnTo>
                  <a:lnTo>
                    <a:pt x="1274" y="2527"/>
                  </a:lnTo>
                  <a:lnTo>
                    <a:pt x="1270" y="2530"/>
                  </a:lnTo>
                  <a:lnTo>
                    <a:pt x="1266" y="2533"/>
                  </a:lnTo>
                  <a:lnTo>
                    <a:pt x="1260" y="2541"/>
                  </a:lnTo>
                  <a:lnTo>
                    <a:pt x="1254" y="2552"/>
                  </a:lnTo>
                  <a:lnTo>
                    <a:pt x="1236" y="2559"/>
                  </a:lnTo>
                  <a:lnTo>
                    <a:pt x="1219" y="2566"/>
                  </a:lnTo>
                  <a:lnTo>
                    <a:pt x="1201" y="2574"/>
                  </a:lnTo>
                  <a:lnTo>
                    <a:pt x="1183" y="2584"/>
                  </a:lnTo>
                  <a:lnTo>
                    <a:pt x="1167" y="2594"/>
                  </a:lnTo>
                  <a:lnTo>
                    <a:pt x="1150" y="2604"/>
                  </a:lnTo>
                  <a:lnTo>
                    <a:pt x="1134" y="2617"/>
                  </a:lnTo>
                  <a:lnTo>
                    <a:pt x="1117" y="2629"/>
                  </a:lnTo>
                  <a:lnTo>
                    <a:pt x="1102" y="2642"/>
                  </a:lnTo>
                  <a:lnTo>
                    <a:pt x="1085" y="2658"/>
                  </a:lnTo>
                  <a:lnTo>
                    <a:pt x="1070" y="2674"/>
                  </a:lnTo>
                  <a:lnTo>
                    <a:pt x="1054" y="2690"/>
                  </a:lnTo>
                  <a:lnTo>
                    <a:pt x="1038" y="2708"/>
                  </a:lnTo>
                  <a:lnTo>
                    <a:pt x="1023" y="2725"/>
                  </a:lnTo>
                  <a:lnTo>
                    <a:pt x="1008" y="2745"/>
                  </a:lnTo>
                  <a:lnTo>
                    <a:pt x="993" y="2765"/>
                  </a:lnTo>
                  <a:lnTo>
                    <a:pt x="982" y="2769"/>
                  </a:lnTo>
                  <a:lnTo>
                    <a:pt x="970" y="2772"/>
                  </a:lnTo>
                  <a:lnTo>
                    <a:pt x="960" y="2776"/>
                  </a:lnTo>
                  <a:lnTo>
                    <a:pt x="949" y="2780"/>
                  </a:lnTo>
                  <a:lnTo>
                    <a:pt x="940" y="2785"/>
                  </a:lnTo>
                  <a:lnTo>
                    <a:pt x="931" y="2792"/>
                  </a:lnTo>
                  <a:lnTo>
                    <a:pt x="921" y="2797"/>
                  </a:lnTo>
                  <a:lnTo>
                    <a:pt x="913" y="2804"/>
                  </a:lnTo>
                  <a:lnTo>
                    <a:pt x="905" y="2810"/>
                  </a:lnTo>
                  <a:lnTo>
                    <a:pt x="898" y="2817"/>
                  </a:lnTo>
                  <a:lnTo>
                    <a:pt x="891" y="2826"/>
                  </a:lnTo>
                  <a:lnTo>
                    <a:pt x="884" y="2834"/>
                  </a:lnTo>
                  <a:lnTo>
                    <a:pt x="878" y="2842"/>
                  </a:lnTo>
                  <a:lnTo>
                    <a:pt x="873" y="2852"/>
                  </a:lnTo>
                  <a:lnTo>
                    <a:pt x="868" y="2862"/>
                  </a:lnTo>
                  <a:lnTo>
                    <a:pt x="864" y="2871"/>
                  </a:lnTo>
                  <a:lnTo>
                    <a:pt x="858" y="2882"/>
                  </a:lnTo>
                  <a:lnTo>
                    <a:pt x="853" y="2892"/>
                  </a:lnTo>
                  <a:lnTo>
                    <a:pt x="848" y="2901"/>
                  </a:lnTo>
                  <a:lnTo>
                    <a:pt x="842" y="2911"/>
                  </a:lnTo>
                  <a:lnTo>
                    <a:pt x="836" y="2920"/>
                  </a:lnTo>
                  <a:lnTo>
                    <a:pt x="828" y="2928"/>
                  </a:lnTo>
                  <a:lnTo>
                    <a:pt x="821" y="2937"/>
                  </a:lnTo>
                  <a:lnTo>
                    <a:pt x="813" y="2946"/>
                  </a:lnTo>
                  <a:lnTo>
                    <a:pt x="795" y="2961"/>
                  </a:lnTo>
                  <a:lnTo>
                    <a:pt x="777" y="2976"/>
                  </a:lnTo>
                  <a:lnTo>
                    <a:pt x="756" y="2989"/>
                  </a:lnTo>
                  <a:lnTo>
                    <a:pt x="733" y="3002"/>
                  </a:lnTo>
                  <a:lnTo>
                    <a:pt x="732" y="3031"/>
                  </a:lnTo>
                  <a:lnTo>
                    <a:pt x="730" y="3060"/>
                  </a:lnTo>
                  <a:lnTo>
                    <a:pt x="726" y="3089"/>
                  </a:lnTo>
                  <a:lnTo>
                    <a:pt x="721" y="3117"/>
                  </a:lnTo>
                  <a:lnTo>
                    <a:pt x="714" y="3144"/>
                  </a:lnTo>
                  <a:lnTo>
                    <a:pt x="706" y="3172"/>
                  </a:lnTo>
                  <a:lnTo>
                    <a:pt x="697" y="3199"/>
                  </a:lnTo>
                  <a:lnTo>
                    <a:pt x="685" y="3226"/>
                  </a:lnTo>
                  <a:lnTo>
                    <a:pt x="674" y="3253"/>
                  </a:lnTo>
                  <a:lnTo>
                    <a:pt x="664" y="3280"/>
                  </a:lnTo>
                  <a:lnTo>
                    <a:pt x="653" y="3308"/>
                  </a:lnTo>
                  <a:lnTo>
                    <a:pt x="644" y="3336"/>
                  </a:lnTo>
                  <a:lnTo>
                    <a:pt x="636" y="3364"/>
                  </a:lnTo>
                  <a:lnTo>
                    <a:pt x="629" y="3393"/>
                  </a:lnTo>
                  <a:lnTo>
                    <a:pt x="621" y="3422"/>
                  </a:lnTo>
                  <a:lnTo>
                    <a:pt x="615" y="3451"/>
                  </a:lnTo>
                  <a:lnTo>
                    <a:pt x="582" y="3490"/>
                  </a:lnTo>
                  <a:lnTo>
                    <a:pt x="551" y="3529"/>
                  </a:lnTo>
                  <a:lnTo>
                    <a:pt x="519" y="3570"/>
                  </a:lnTo>
                  <a:lnTo>
                    <a:pt x="488" y="3610"/>
                  </a:lnTo>
                  <a:lnTo>
                    <a:pt x="457" y="3653"/>
                  </a:lnTo>
                  <a:lnTo>
                    <a:pt x="427" y="3695"/>
                  </a:lnTo>
                  <a:lnTo>
                    <a:pt x="396" y="3738"/>
                  </a:lnTo>
                  <a:lnTo>
                    <a:pt x="367" y="3782"/>
                  </a:lnTo>
                  <a:lnTo>
                    <a:pt x="337" y="3827"/>
                  </a:lnTo>
                  <a:lnTo>
                    <a:pt x="308" y="3872"/>
                  </a:lnTo>
                  <a:lnTo>
                    <a:pt x="280" y="3919"/>
                  </a:lnTo>
                  <a:lnTo>
                    <a:pt x="251" y="3965"/>
                  </a:lnTo>
                  <a:lnTo>
                    <a:pt x="223" y="4013"/>
                  </a:lnTo>
                  <a:lnTo>
                    <a:pt x="196" y="4061"/>
                  </a:lnTo>
                  <a:lnTo>
                    <a:pt x="169" y="4110"/>
                  </a:lnTo>
                  <a:lnTo>
                    <a:pt x="142" y="4160"/>
                  </a:lnTo>
                  <a:lnTo>
                    <a:pt x="118" y="4325"/>
                  </a:lnTo>
                  <a:lnTo>
                    <a:pt x="121" y="4353"/>
                  </a:lnTo>
                  <a:lnTo>
                    <a:pt x="125" y="4381"/>
                  </a:lnTo>
                  <a:lnTo>
                    <a:pt x="130" y="4409"/>
                  </a:lnTo>
                  <a:lnTo>
                    <a:pt x="134" y="4436"/>
                  </a:lnTo>
                  <a:lnTo>
                    <a:pt x="139" y="4463"/>
                  </a:lnTo>
                  <a:lnTo>
                    <a:pt x="145" y="4490"/>
                  </a:lnTo>
                  <a:lnTo>
                    <a:pt x="151" y="4517"/>
                  </a:lnTo>
                  <a:lnTo>
                    <a:pt x="158" y="4543"/>
                  </a:lnTo>
                  <a:lnTo>
                    <a:pt x="165" y="4570"/>
                  </a:lnTo>
                  <a:lnTo>
                    <a:pt x="173" y="4596"/>
                  </a:lnTo>
                  <a:lnTo>
                    <a:pt x="181" y="4620"/>
                  </a:lnTo>
                  <a:lnTo>
                    <a:pt x="190" y="4646"/>
                  </a:lnTo>
                  <a:lnTo>
                    <a:pt x="199" y="4671"/>
                  </a:lnTo>
                  <a:lnTo>
                    <a:pt x="209" y="4696"/>
                  </a:lnTo>
                  <a:lnTo>
                    <a:pt x="220" y="4721"/>
                  </a:lnTo>
                  <a:lnTo>
                    <a:pt x="230" y="4746"/>
                  </a:lnTo>
                  <a:lnTo>
                    <a:pt x="241" y="4769"/>
                  </a:lnTo>
                  <a:lnTo>
                    <a:pt x="254" y="4794"/>
                  </a:lnTo>
                  <a:lnTo>
                    <a:pt x="266" y="4818"/>
                  </a:lnTo>
                  <a:lnTo>
                    <a:pt x="279" y="4841"/>
                  </a:lnTo>
                  <a:lnTo>
                    <a:pt x="292" y="4865"/>
                  </a:lnTo>
                  <a:lnTo>
                    <a:pt x="306" y="4887"/>
                  </a:lnTo>
                  <a:lnTo>
                    <a:pt x="320" y="4910"/>
                  </a:lnTo>
                  <a:lnTo>
                    <a:pt x="336" y="4933"/>
                  </a:lnTo>
                  <a:lnTo>
                    <a:pt x="351" y="4956"/>
                  </a:lnTo>
                  <a:lnTo>
                    <a:pt x="367" y="4977"/>
                  </a:lnTo>
                  <a:lnTo>
                    <a:pt x="383" y="5000"/>
                  </a:lnTo>
                  <a:lnTo>
                    <a:pt x="400" y="5022"/>
                  </a:lnTo>
                  <a:lnTo>
                    <a:pt x="417" y="5043"/>
                  </a:lnTo>
                  <a:lnTo>
                    <a:pt x="435" y="5064"/>
                  </a:lnTo>
                  <a:lnTo>
                    <a:pt x="454" y="5085"/>
                  </a:lnTo>
                  <a:lnTo>
                    <a:pt x="473" y="5106"/>
                  </a:lnTo>
                  <a:lnTo>
                    <a:pt x="549" y="5189"/>
                  </a:lnTo>
                  <a:lnTo>
                    <a:pt x="625" y="5271"/>
                  </a:lnTo>
                  <a:lnTo>
                    <a:pt x="700" y="5354"/>
                  </a:lnTo>
                  <a:lnTo>
                    <a:pt x="774" y="5437"/>
                  </a:lnTo>
                  <a:lnTo>
                    <a:pt x="848" y="5520"/>
                  </a:lnTo>
                  <a:lnTo>
                    <a:pt x="920" y="5603"/>
                  </a:lnTo>
                  <a:lnTo>
                    <a:pt x="993" y="5685"/>
                  </a:lnTo>
                  <a:lnTo>
                    <a:pt x="1064" y="5768"/>
                  </a:lnTo>
                  <a:lnTo>
                    <a:pt x="1081" y="5780"/>
                  </a:lnTo>
                  <a:lnTo>
                    <a:pt x="1094" y="5791"/>
                  </a:lnTo>
                  <a:lnTo>
                    <a:pt x="1106" y="5802"/>
                  </a:lnTo>
                  <a:lnTo>
                    <a:pt x="1114" y="5813"/>
                  </a:lnTo>
                  <a:lnTo>
                    <a:pt x="1118" y="5818"/>
                  </a:lnTo>
                  <a:lnTo>
                    <a:pt x="1120" y="5823"/>
                  </a:lnTo>
                  <a:lnTo>
                    <a:pt x="1122" y="5828"/>
                  </a:lnTo>
                  <a:lnTo>
                    <a:pt x="1124" y="5832"/>
                  </a:lnTo>
                  <a:lnTo>
                    <a:pt x="1124" y="5838"/>
                  </a:lnTo>
                  <a:lnTo>
                    <a:pt x="1124" y="5842"/>
                  </a:lnTo>
                  <a:lnTo>
                    <a:pt x="1124" y="5847"/>
                  </a:lnTo>
                  <a:lnTo>
                    <a:pt x="1123" y="5851"/>
                  </a:lnTo>
                  <a:lnTo>
                    <a:pt x="1120" y="5859"/>
                  </a:lnTo>
                  <a:lnTo>
                    <a:pt x="1116" y="5869"/>
                  </a:lnTo>
                  <a:lnTo>
                    <a:pt x="1111" y="5876"/>
                  </a:lnTo>
                  <a:lnTo>
                    <a:pt x="1106" y="5883"/>
                  </a:lnTo>
                  <a:lnTo>
                    <a:pt x="1100" y="5890"/>
                  </a:lnTo>
                  <a:lnTo>
                    <a:pt x="1092" y="5898"/>
                  </a:lnTo>
                  <a:lnTo>
                    <a:pt x="1084" y="5904"/>
                  </a:lnTo>
                  <a:lnTo>
                    <a:pt x="1076" y="5910"/>
                  </a:lnTo>
                  <a:lnTo>
                    <a:pt x="1058" y="5922"/>
                  </a:lnTo>
                  <a:lnTo>
                    <a:pt x="1041" y="5934"/>
                  </a:lnTo>
                  <a:lnTo>
                    <a:pt x="1023" y="5945"/>
                  </a:lnTo>
                  <a:lnTo>
                    <a:pt x="1005" y="5958"/>
                  </a:lnTo>
                  <a:lnTo>
                    <a:pt x="1001" y="5961"/>
                  </a:lnTo>
                  <a:lnTo>
                    <a:pt x="997" y="5964"/>
                  </a:lnTo>
                  <a:lnTo>
                    <a:pt x="995" y="5968"/>
                  </a:lnTo>
                  <a:lnTo>
                    <a:pt x="992" y="5972"/>
                  </a:lnTo>
                  <a:lnTo>
                    <a:pt x="991" y="5977"/>
                  </a:lnTo>
                  <a:lnTo>
                    <a:pt x="990" y="5981"/>
                  </a:lnTo>
                  <a:lnTo>
                    <a:pt x="990" y="5988"/>
                  </a:lnTo>
                  <a:lnTo>
                    <a:pt x="990" y="5993"/>
                  </a:lnTo>
                  <a:lnTo>
                    <a:pt x="993" y="6005"/>
                  </a:lnTo>
                  <a:lnTo>
                    <a:pt x="998" y="6020"/>
                  </a:lnTo>
                  <a:lnTo>
                    <a:pt x="1006" y="6035"/>
                  </a:lnTo>
                  <a:lnTo>
                    <a:pt x="1017" y="6052"/>
                  </a:lnTo>
                  <a:lnTo>
                    <a:pt x="1017" y="6063"/>
                  </a:lnTo>
                  <a:lnTo>
                    <a:pt x="1015" y="6072"/>
                  </a:lnTo>
                  <a:lnTo>
                    <a:pt x="1012" y="6080"/>
                  </a:lnTo>
                  <a:lnTo>
                    <a:pt x="1008" y="6085"/>
                  </a:lnTo>
                  <a:lnTo>
                    <a:pt x="1005" y="6087"/>
                  </a:lnTo>
                  <a:lnTo>
                    <a:pt x="1003" y="6088"/>
                  </a:lnTo>
                  <a:lnTo>
                    <a:pt x="1000" y="6089"/>
                  </a:lnTo>
                  <a:lnTo>
                    <a:pt x="997" y="6090"/>
                  </a:lnTo>
                  <a:lnTo>
                    <a:pt x="990" y="6090"/>
                  </a:lnTo>
                  <a:lnTo>
                    <a:pt x="982" y="6088"/>
                  </a:lnTo>
                  <a:lnTo>
                    <a:pt x="973" y="6086"/>
                  </a:lnTo>
                  <a:lnTo>
                    <a:pt x="966" y="6085"/>
                  </a:lnTo>
                  <a:lnTo>
                    <a:pt x="963" y="6086"/>
                  </a:lnTo>
                  <a:lnTo>
                    <a:pt x="960" y="6087"/>
                  </a:lnTo>
                  <a:lnTo>
                    <a:pt x="957" y="6089"/>
                  </a:lnTo>
                  <a:lnTo>
                    <a:pt x="955" y="6090"/>
                  </a:lnTo>
                  <a:lnTo>
                    <a:pt x="950" y="6096"/>
                  </a:lnTo>
                  <a:lnTo>
                    <a:pt x="948" y="6104"/>
                  </a:lnTo>
                  <a:lnTo>
                    <a:pt x="946" y="6112"/>
                  </a:lnTo>
                  <a:lnTo>
                    <a:pt x="946" y="6123"/>
                  </a:lnTo>
                  <a:lnTo>
                    <a:pt x="951" y="6138"/>
                  </a:lnTo>
                  <a:lnTo>
                    <a:pt x="957" y="6152"/>
                  </a:lnTo>
                  <a:lnTo>
                    <a:pt x="960" y="6166"/>
                  </a:lnTo>
                  <a:lnTo>
                    <a:pt x="964" y="6179"/>
                  </a:lnTo>
                  <a:lnTo>
                    <a:pt x="966" y="6193"/>
                  </a:lnTo>
                  <a:lnTo>
                    <a:pt x="968" y="6205"/>
                  </a:lnTo>
                  <a:lnTo>
                    <a:pt x="969" y="6217"/>
                  </a:lnTo>
                  <a:lnTo>
                    <a:pt x="969" y="6230"/>
                  </a:lnTo>
                  <a:lnTo>
                    <a:pt x="969" y="6241"/>
                  </a:lnTo>
                  <a:lnTo>
                    <a:pt x="968" y="6253"/>
                  </a:lnTo>
                  <a:lnTo>
                    <a:pt x="966" y="6263"/>
                  </a:lnTo>
                  <a:lnTo>
                    <a:pt x="964" y="6273"/>
                  </a:lnTo>
                  <a:lnTo>
                    <a:pt x="960" y="6284"/>
                  </a:lnTo>
                  <a:lnTo>
                    <a:pt x="957" y="6294"/>
                  </a:lnTo>
                  <a:lnTo>
                    <a:pt x="951" y="6303"/>
                  </a:lnTo>
                  <a:lnTo>
                    <a:pt x="946" y="6313"/>
                  </a:lnTo>
                  <a:lnTo>
                    <a:pt x="934" y="6330"/>
                  </a:lnTo>
                  <a:lnTo>
                    <a:pt x="924" y="6349"/>
                  </a:lnTo>
                  <a:lnTo>
                    <a:pt x="913" y="6368"/>
                  </a:lnTo>
                  <a:lnTo>
                    <a:pt x="905" y="6389"/>
                  </a:lnTo>
                  <a:lnTo>
                    <a:pt x="896" y="6410"/>
                  </a:lnTo>
                  <a:lnTo>
                    <a:pt x="888" y="6432"/>
                  </a:lnTo>
                  <a:lnTo>
                    <a:pt x="881" y="6454"/>
                  </a:lnTo>
                  <a:lnTo>
                    <a:pt x="875" y="6478"/>
                  </a:lnTo>
                  <a:lnTo>
                    <a:pt x="860" y="6486"/>
                  </a:lnTo>
                  <a:lnTo>
                    <a:pt x="848" y="6496"/>
                  </a:lnTo>
                  <a:lnTo>
                    <a:pt x="838" y="6505"/>
                  </a:lnTo>
                  <a:lnTo>
                    <a:pt x="827" y="6515"/>
                  </a:lnTo>
                  <a:lnTo>
                    <a:pt x="819" y="6526"/>
                  </a:lnTo>
                  <a:lnTo>
                    <a:pt x="813" y="6536"/>
                  </a:lnTo>
                  <a:lnTo>
                    <a:pt x="808" y="6547"/>
                  </a:lnTo>
                  <a:lnTo>
                    <a:pt x="803" y="6558"/>
                  </a:lnTo>
                  <a:lnTo>
                    <a:pt x="801" y="6568"/>
                  </a:lnTo>
                  <a:lnTo>
                    <a:pt x="801" y="6581"/>
                  </a:lnTo>
                  <a:lnTo>
                    <a:pt x="801" y="6592"/>
                  </a:lnTo>
                  <a:lnTo>
                    <a:pt x="803" y="6604"/>
                  </a:lnTo>
                  <a:lnTo>
                    <a:pt x="808" y="6617"/>
                  </a:lnTo>
                  <a:lnTo>
                    <a:pt x="813" y="6629"/>
                  </a:lnTo>
                  <a:lnTo>
                    <a:pt x="819" y="6642"/>
                  </a:lnTo>
                  <a:lnTo>
                    <a:pt x="827" y="6655"/>
                  </a:lnTo>
                  <a:lnTo>
                    <a:pt x="836" y="6669"/>
                  </a:lnTo>
                  <a:lnTo>
                    <a:pt x="843" y="6681"/>
                  </a:lnTo>
                  <a:lnTo>
                    <a:pt x="848" y="6695"/>
                  </a:lnTo>
                  <a:lnTo>
                    <a:pt x="851" y="6708"/>
                  </a:lnTo>
                  <a:lnTo>
                    <a:pt x="853" y="6720"/>
                  </a:lnTo>
                  <a:lnTo>
                    <a:pt x="854" y="6733"/>
                  </a:lnTo>
                  <a:lnTo>
                    <a:pt x="853" y="6746"/>
                  </a:lnTo>
                  <a:lnTo>
                    <a:pt x="851" y="6759"/>
                  </a:lnTo>
                  <a:lnTo>
                    <a:pt x="848" y="6771"/>
                  </a:lnTo>
                  <a:lnTo>
                    <a:pt x="843" y="6784"/>
                  </a:lnTo>
                  <a:lnTo>
                    <a:pt x="836" y="6796"/>
                  </a:lnTo>
                  <a:lnTo>
                    <a:pt x="827" y="6808"/>
                  </a:lnTo>
                  <a:lnTo>
                    <a:pt x="818" y="6820"/>
                  </a:lnTo>
                  <a:lnTo>
                    <a:pt x="807" y="6832"/>
                  </a:lnTo>
                  <a:lnTo>
                    <a:pt x="794" y="6845"/>
                  </a:lnTo>
                  <a:lnTo>
                    <a:pt x="781" y="6856"/>
                  </a:lnTo>
                  <a:lnTo>
                    <a:pt x="767" y="6897"/>
                  </a:lnTo>
                  <a:lnTo>
                    <a:pt x="754" y="6938"/>
                  </a:lnTo>
                  <a:lnTo>
                    <a:pt x="738" y="6977"/>
                  </a:lnTo>
                  <a:lnTo>
                    <a:pt x="721" y="7015"/>
                  </a:lnTo>
                  <a:lnTo>
                    <a:pt x="703" y="7054"/>
                  </a:lnTo>
                  <a:lnTo>
                    <a:pt x="682" y="7091"/>
                  </a:lnTo>
                  <a:lnTo>
                    <a:pt x="662" y="7128"/>
                  </a:lnTo>
                  <a:lnTo>
                    <a:pt x="638" y="7163"/>
                  </a:lnTo>
                  <a:lnTo>
                    <a:pt x="615" y="7200"/>
                  </a:lnTo>
                  <a:lnTo>
                    <a:pt x="594" y="7236"/>
                  </a:lnTo>
                  <a:lnTo>
                    <a:pt x="574" y="7273"/>
                  </a:lnTo>
                  <a:lnTo>
                    <a:pt x="556" y="7311"/>
                  </a:lnTo>
                  <a:lnTo>
                    <a:pt x="538" y="7350"/>
                  </a:lnTo>
                  <a:lnTo>
                    <a:pt x="523" y="7390"/>
                  </a:lnTo>
                  <a:lnTo>
                    <a:pt x="509" y="7430"/>
                  </a:lnTo>
                  <a:lnTo>
                    <a:pt x="496" y="7471"/>
                  </a:lnTo>
                  <a:lnTo>
                    <a:pt x="491" y="7517"/>
                  </a:lnTo>
                  <a:lnTo>
                    <a:pt x="485" y="7564"/>
                  </a:lnTo>
                  <a:lnTo>
                    <a:pt x="478" y="7609"/>
                  </a:lnTo>
                  <a:lnTo>
                    <a:pt x="473" y="7654"/>
                  </a:lnTo>
                  <a:lnTo>
                    <a:pt x="467" y="7698"/>
                  </a:lnTo>
                  <a:lnTo>
                    <a:pt x="461" y="7741"/>
                  </a:lnTo>
                  <a:lnTo>
                    <a:pt x="455" y="7784"/>
                  </a:lnTo>
                  <a:lnTo>
                    <a:pt x="449" y="7826"/>
                  </a:lnTo>
                  <a:lnTo>
                    <a:pt x="444" y="7867"/>
                  </a:lnTo>
                  <a:lnTo>
                    <a:pt x="440" y="7910"/>
                  </a:lnTo>
                  <a:lnTo>
                    <a:pt x="438" y="7953"/>
                  </a:lnTo>
                  <a:lnTo>
                    <a:pt x="437" y="7998"/>
                  </a:lnTo>
                  <a:lnTo>
                    <a:pt x="438" y="8042"/>
                  </a:lnTo>
                  <a:lnTo>
                    <a:pt x="440" y="8088"/>
                  </a:lnTo>
                  <a:lnTo>
                    <a:pt x="444" y="8133"/>
                  </a:lnTo>
                  <a:lnTo>
                    <a:pt x="449" y="8181"/>
                  </a:lnTo>
                  <a:lnTo>
                    <a:pt x="444" y="8264"/>
                  </a:lnTo>
                  <a:lnTo>
                    <a:pt x="441" y="8346"/>
                  </a:lnTo>
                  <a:lnTo>
                    <a:pt x="440" y="8430"/>
                  </a:lnTo>
                  <a:lnTo>
                    <a:pt x="440" y="8514"/>
                  </a:lnTo>
                  <a:lnTo>
                    <a:pt x="442" y="8599"/>
                  </a:lnTo>
                  <a:lnTo>
                    <a:pt x="447" y="8684"/>
                  </a:lnTo>
                  <a:lnTo>
                    <a:pt x="453" y="8769"/>
                  </a:lnTo>
                  <a:lnTo>
                    <a:pt x="461" y="8855"/>
                  </a:lnTo>
                  <a:lnTo>
                    <a:pt x="470" y="8939"/>
                  </a:lnTo>
                  <a:lnTo>
                    <a:pt x="478" y="9025"/>
                  </a:lnTo>
                  <a:lnTo>
                    <a:pt x="486" y="9110"/>
                  </a:lnTo>
                  <a:lnTo>
                    <a:pt x="494" y="9194"/>
                  </a:lnTo>
                  <a:lnTo>
                    <a:pt x="500" y="9278"/>
                  </a:lnTo>
                  <a:lnTo>
                    <a:pt x="507" y="9362"/>
                  </a:lnTo>
                  <a:lnTo>
                    <a:pt x="514" y="9446"/>
                  </a:lnTo>
                  <a:lnTo>
                    <a:pt x="520" y="9528"/>
                  </a:lnTo>
                  <a:lnTo>
                    <a:pt x="531" y="9540"/>
                  </a:lnTo>
                  <a:lnTo>
                    <a:pt x="539" y="9552"/>
                  </a:lnTo>
                  <a:lnTo>
                    <a:pt x="543" y="9559"/>
                  </a:lnTo>
                  <a:lnTo>
                    <a:pt x="546" y="9566"/>
                  </a:lnTo>
                  <a:lnTo>
                    <a:pt x="548" y="9572"/>
                  </a:lnTo>
                  <a:lnTo>
                    <a:pt x="550" y="9578"/>
                  </a:lnTo>
                  <a:lnTo>
                    <a:pt x="551" y="9585"/>
                  </a:lnTo>
                  <a:lnTo>
                    <a:pt x="552" y="9591"/>
                  </a:lnTo>
                  <a:lnTo>
                    <a:pt x="552" y="9599"/>
                  </a:lnTo>
                  <a:lnTo>
                    <a:pt x="551" y="9606"/>
                  </a:lnTo>
                  <a:lnTo>
                    <a:pt x="549" y="9620"/>
                  </a:lnTo>
                  <a:lnTo>
                    <a:pt x="544" y="9635"/>
                  </a:lnTo>
                  <a:lnTo>
                    <a:pt x="538" y="9649"/>
                  </a:lnTo>
                  <a:lnTo>
                    <a:pt x="535" y="9665"/>
                  </a:lnTo>
                  <a:lnTo>
                    <a:pt x="532" y="9680"/>
                  </a:lnTo>
                  <a:lnTo>
                    <a:pt x="532" y="9697"/>
                  </a:lnTo>
                  <a:lnTo>
                    <a:pt x="532" y="9714"/>
                  </a:lnTo>
                  <a:lnTo>
                    <a:pt x="535" y="9730"/>
                  </a:lnTo>
                  <a:lnTo>
                    <a:pt x="538" y="9747"/>
                  </a:lnTo>
                  <a:lnTo>
                    <a:pt x="544" y="9764"/>
                  </a:lnTo>
                  <a:lnTo>
                    <a:pt x="538" y="9777"/>
                  </a:lnTo>
                  <a:lnTo>
                    <a:pt x="535" y="9788"/>
                  </a:lnTo>
                  <a:lnTo>
                    <a:pt x="534" y="9801"/>
                  </a:lnTo>
                  <a:lnTo>
                    <a:pt x="535" y="9812"/>
                  </a:lnTo>
                  <a:lnTo>
                    <a:pt x="537" y="9823"/>
                  </a:lnTo>
                  <a:lnTo>
                    <a:pt x="542" y="9836"/>
                  </a:lnTo>
                  <a:lnTo>
                    <a:pt x="548" y="9847"/>
                  </a:lnTo>
                  <a:lnTo>
                    <a:pt x="556" y="9860"/>
                  </a:lnTo>
                  <a:lnTo>
                    <a:pt x="559" y="9865"/>
                  </a:lnTo>
                  <a:lnTo>
                    <a:pt x="563" y="9871"/>
                  </a:lnTo>
                  <a:lnTo>
                    <a:pt x="566" y="9877"/>
                  </a:lnTo>
                  <a:lnTo>
                    <a:pt x="568" y="9883"/>
                  </a:lnTo>
                  <a:lnTo>
                    <a:pt x="570" y="9889"/>
                  </a:lnTo>
                  <a:lnTo>
                    <a:pt x="571" y="9895"/>
                  </a:lnTo>
                  <a:lnTo>
                    <a:pt x="571" y="9901"/>
                  </a:lnTo>
                  <a:lnTo>
                    <a:pt x="571" y="9906"/>
                  </a:lnTo>
                  <a:lnTo>
                    <a:pt x="570" y="9912"/>
                  </a:lnTo>
                  <a:lnTo>
                    <a:pt x="567" y="9919"/>
                  </a:lnTo>
                  <a:lnTo>
                    <a:pt x="565" y="9925"/>
                  </a:lnTo>
                  <a:lnTo>
                    <a:pt x="562" y="9930"/>
                  </a:lnTo>
                  <a:lnTo>
                    <a:pt x="554" y="9942"/>
                  </a:lnTo>
                  <a:lnTo>
                    <a:pt x="544" y="9954"/>
                  </a:lnTo>
                  <a:lnTo>
                    <a:pt x="544" y="9978"/>
                  </a:lnTo>
                  <a:lnTo>
                    <a:pt x="546" y="9999"/>
                  </a:lnTo>
                  <a:lnTo>
                    <a:pt x="547" y="10021"/>
                  </a:lnTo>
                  <a:lnTo>
                    <a:pt x="550" y="10043"/>
                  </a:lnTo>
                  <a:lnTo>
                    <a:pt x="553" y="10062"/>
                  </a:lnTo>
                  <a:lnTo>
                    <a:pt x="557" y="10082"/>
                  </a:lnTo>
                  <a:lnTo>
                    <a:pt x="562" y="10102"/>
                  </a:lnTo>
                  <a:lnTo>
                    <a:pt x="567" y="10119"/>
                  </a:lnTo>
                  <a:lnTo>
                    <a:pt x="574" y="10138"/>
                  </a:lnTo>
                  <a:lnTo>
                    <a:pt x="579" y="10157"/>
                  </a:lnTo>
                  <a:lnTo>
                    <a:pt x="585" y="10176"/>
                  </a:lnTo>
                  <a:lnTo>
                    <a:pt x="591" y="10196"/>
                  </a:lnTo>
                  <a:lnTo>
                    <a:pt x="596" y="10218"/>
                  </a:lnTo>
                  <a:lnTo>
                    <a:pt x="603" y="10239"/>
                  </a:lnTo>
                  <a:lnTo>
                    <a:pt x="609" y="10262"/>
                  </a:lnTo>
                  <a:lnTo>
                    <a:pt x="615" y="10285"/>
                  </a:lnTo>
                  <a:lnTo>
                    <a:pt x="604" y="10291"/>
                  </a:lnTo>
                  <a:lnTo>
                    <a:pt x="595" y="10296"/>
                  </a:lnTo>
                  <a:lnTo>
                    <a:pt x="589" y="10303"/>
                  </a:lnTo>
                  <a:lnTo>
                    <a:pt x="585" y="10309"/>
                  </a:lnTo>
                  <a:lnTo>
                    <a:pt x="584" y="10312"/>
                  </a:lnTo>
                  <a:lnTo>
                    <a:pt x="583" y="10315"/>
                  </a:lnTo>
                  <a:lnTo>
                    <a:pt x="583" y="10317"/>
                  </a:lnTo>
                  <a:lnTo>
                    <a:pt x="584" y="10320"/>
                  </a:lnTo>
                  <a:lnTo>
                    <a:pt x="586" y="10326"/>
                  </a:lnTo>
                  <a:lnTo>
                    <a:pt x="591" y="10333"/>
                  </a:lnTo>
                  <a:lnTo>
                    <a:pt x="596" y="10339"/>
                  </a:lnTo>
                  <a:lnTo>
                    <a:pt x="602" y="10346"/>
                  </a:lnTo>
                  <a:lnTo>
                    <a:pt x="606" y="10353"/>
                  </a:lnTo>
                  <a:lnTo>
                    <a:pt x="609" y="10362"/>
                  </a:lnTo>
                  <a:lnTo>
                    <a:pt x="611" y="10371"/>
                  </a:lnTo>
                  <a:lnTo>
                    <a:pt x="613" y="10381"/>
                  </a:lnTo>
                  <a:lnTo>
                    <a:pt x="614" y="10392"/>
                  </a:lnTo>
                  <a:lnTo>
                    <a:pt x="615" y="10403"/>
                  </a:lnTo>
                  <a:lnTo>
                    <a:pt x="604" y="10415"/>
                  </a:lnTo>
                  <a:lnTo>
                    <a:pt x="592" y="10427"/>
                  </a:lnTo>
                  <a:lnTo>
                    <a:pt x="583" y="10439"/>
                  </a:lnTo>
                  <a:lnTo>
                    <a:pt x="574" y="10451"/>
                  </a:lnTo>
                  <a:lnTo>
                    <a:pt x="564" y="10462"/>
                  </a:lnTo>
                  <a:lnTo>
                    <a:pt x="557" y="10474"/>
                  </a:lnTo>
                  <a:lnTo>
                    <a:pt x="550" y="10486"/>
                  </a:lnTo>
                  <a:lnTo>
                    <a:pt x="544" y="10498"/>
                  </a:lnTo>
                  <a:lnTo>
                    <a:pt x="543" y="10522"/>
                  </a:lnTo>
                  <a:lnTo>
                    <a:pt x="541" y="10548"/>
                  </a:lnTo>
                  <a:lnTo>
                    <a:pt x="537" y="10576"/>
                  </a:lnTo>
                  <a:lnTo>
                    <a:pt x="532" y="10604"/>
                  </a:lnTo>
                  <a:lnTo>
                    <a:pt x="530" y="10619"/>
                  </a:lnTo>
                  <a:lnTo>
                    <a:pt x="530" y="10633"/>
                  </a:lnTo>
                  <a:lnTo>
                    <a:pt x="531" y="10647"/>
                  </a:lnTo>
                  <a:lnTo>
                    <a:pt x="535" y="10661"/>
                  </a:lnTo>
                  <a:lnTo>
                    <a:pt x="541" y="10673"/>
                  </a:lnTo>
                  <a:lnTo>
                    <a:pt x="548" y="10687"/>
                  </a:lnTo>
                  <a:lnTo>
                    <a:pt x="556" y="10699"/>
                  </a:lnTo>
                  <a:lnTo>
                    <a:pt x="567" y="10710"/>
                  </a:lnTo>
                  <a:lnTo>
                    <a:pt x="573" y="10722"/>
                  </a:lnTo>
                  <a:lnTo>
                    <a:pt x="578" y="10733"/>
                  </a:lnTo>
                  <a:lnTo>
                    <a:pt x="581" y="10743"/>
                  </a:lnTo>
                  <a:lnTo>
                    <a:pt x="584" y="10754"/>
                  </a:lnTo>
                  <a:lnTo>
                    <a:pt x="585" y="10763"/>
                  </a:lnTo>
                  <a:lnTo>
                    <a:pt x="586" y="10771"/>
                  </a:lnTo>
                  <a:lnTo>
                    <a:pt x="586" y="10780"/>
                  </a:lnTo>
                  <a:lnTo>
                    <a:pt x="585" y="10788"/>
                  </a:lnTo>
                  <a:lnTo>
                    <a:pt x="583" y="10794"/>
                  </a:lnTo>
                  <a:lnTo>
                    <a:pt x="580" y="10801"/>
                  </a:lnTo>
                  <a:lnTo>
                    <a:pt x="577" y="10808"/>
                  </a:lnTo>
                  <a:lnTo>
                    <a:pt x="572" y="10813"/>
                  </a:lnTo>
                  <a:lnTo>
                    <a:pt x="566" y="10818"/>
                  </a:lnTo>
                  <a:lnTo>
                    <a:pt x="559" y="10822"/>
                  </a:lnTo>
                  <a:lnTo>
                    <a:pt x="552" y="10825"/>
                  </a:lnTo>
                  <a:lnTo>
                    <a:pt x="544" y="10828"/>
                  </a:lnTo>
                  <a:lnTo>
                    <a:pt x="549" y="10853"/>
                  </a:lnTo>
                  <a:lnTo>
                    <a:pt x="554" y="10880"/>
                  </a:lnTo>
                  <a:lnTo>
                    <a:pt x="558" y="10910"/>
                  </a:lnTo>
                  <a:lnTo>
                    <a:pt x="561" y="10941"/>
                  </a:lnTo>
                  <a:lnTo>
                    <a:pt x="564" y="10975"/>
                  </a:lnTo>
                  <a:lnTo>
                    <a:pt x="566" y="11010"/>
                  </a:lnTo>
                  <a:lnTo>
                    <a:pt x="567" y="11049"/>
                  </a:lnTo>
                  <a:lnTo>
                    <a:pt x="567" y="11089"/>
                  </a:lnTo>
                  <a:lnTo>
                    <a:pt x="553" y="11095"/>
                  </a:lnTo>
                  <a:lnTo>
                    <a:pt x="541" y="11102"/>
                  </a:lnTo>
                  <a:lnTo>
                    <a:pt x="529" y="11108"/>
                  </a:lnTo>
                  <a:lnTo>
                    <a:pt x="519" y="11115"/>
                  </a:lnTo>
                  <a:lnTo>
                    <a:pt x="509" y="11122"/>
                  </a:lnTo>
                  <a:lnTo>
                    <a:pt x="502" y="11129"/>
                  </a:lnTo>
                  <a:lnTo>
                    <a:pt x="496" y="11137"/>
                  </a:lnTo>
                  <a:lnTo>
                    <a:pt x="491" y="11145"/>
                  </a:lnTo>
                  <a:lnTo>
                    <a:pt x="487" y="11153"/>
                  </a:lnTo>
                  <a:lnTo>
                    <a:pt x="485" y="11162"/>
                  </a:lnTo>
                  <a:lnTo>
                    <a:pt x="483" y="11171"/>
                  </a:lnTo>
                  <a:lnTo>
                    <a:pt x="484" y="11180"/>
                  </a:lnTo>
                  <a:lnTo>
                    <a:pt x="485" y="11190"/>
                  </a:lnTo>
                  <a:lnTo>
                    <a:pt x="487" y="11199"/>
                  </a:lnTo>
                  <a:lnTo>
                    <a:pt x="491" y="11209"/>
                  </a:lnTo>
                  <a:lnTo>
                    <a:pt x="496" y="11219"/>
                  </a:lnTo>
                  <a:lnTo>
                    <a:pt x="507" y="11239"/>
                  </a:lnTo>
                  <a:lnTo>
                    <a:pt x="517" y="11260"/>
                  </a:lnTo>
                  <a:lnTo>
                    <a:pt x="525" y="11280"/>
                  </a:lnTo>
                  <a:lnTo>
                    <a:pt x="532" y="11299"/>
                  </a:lnTo>
                  <a:lnTo>
                    <a:pt x="537" y="11318"/>
                  </a:lnTo>
                  <a:lnTo>
                    <a:pt x="541" y="11336"/>
                  </a:lnTo>
                  <a:lnTo>
                    <a:pt x="543" y="11355"/>
                  </a:lnTo>
                  <a:lnTo>
                    <a:pt x="544" y="11373"/>
                  </a:lnTo>
                  <a:lnTo>
                    <a:pt x="530" y="11382"/>
                  </a:lnTo>
                  <a:lnTo>
                    <a:pt x="517" y="11391"/>
                  </a:lnTo>
                  <a:lnTo>
                    <a:pt x="506" y="11401"/>
                  </a:lnTo>
                  <a:lnTo>
                    <a:pt x="496" y="11410"/>
                  </a:lnTo>
                  <a:lnTo>
                    <a:pt x="489" y="11419"/>
                  </a:lnTo>
                  <a:lnTo>
                    <a:pt x="482" y="11430"/>
                  </a:lnTo>
                  <a:lnTo>
                    <a:pt x="476" y="11439"/>
                  </a:lnTo>
                  <a:lnTo>
                    <a:pt x="473" y="11449"/>
                  </a:lnTo>
                  <a:lnTo>
                    <a:pt x="470" y="11460"/>
                  </a:lnTo>
                  <a:lnTo>
                    <a:pt x="470" y="11471"/>
                  </a:lnTo>
                  <a:lnTo>
                    <a:pt x="470" y="11481"/>
                  </a:lnTo>
                  <a:lnTo>
                    <a:pt x="473" y="11493"/>
                  </a:lnTo>
                  <a:lnTo>
                    <a:pt x="476" y="11503"/>
                  </a:lnTo>
                  <a:lnTo>
                    <a:pt x="482" y="11515"/>
                  </a:lnTo>
                  <a:lnTo>
                    <a:pt x="489" y="11527"/>
                  </a:lnTo>
                  <a:lnTo>
                    <a:pt x="496" y="11538"/>
                  </a:lnTo>
                  <a:lnTo>
                    <a:pt x="504" y="11550"/>
                  </a:lnTo>
                  <a:lnTo>
                    <a:pt x="512" y="11561"/>
                  </a:lnTo>
                  <a:lnTo>
                    <a:pt x="517" y="11572"/>
                  </a:lnTo>
                  <a:lnTo>
                    <a:pt x="520" y="11584"/>
                  </a:lnTo>
                  <a:lnTo>
                    <a:pt x="522" y="11595"/>
                  </a:lnTo>
                  <a:lnTo>
                    <a:pt x="523" y="11606"/>
                  </a:lnTo>
                  <a:lnTo>
                    <a:pt x="522" y="11617"/>
                  </a:lnTo>
                  <a:lnTo>
                    <a:pt x="520" y="11627"/>
                  </a:lnTo>
                  <a:lnTo>
                    <a:pt x="517" y="11638"/>
                  </a:lnTo>
                  <a:lnTo>
                    <a:pt x="512" y="11647"/>
                  </a:lnTo>
                  <a:lnTo>
                    <a:pt x="504" y="11657"/>
                  </a:lnTo>
                  <a:lnTo>
                    <a:pt x="496" y="11667"/>
                  </a:lnTo>
                  <a:lnTo>
                    <a:pt x="487" y="11676"/>
                  </a:lnTo>
                  <a:lnTo>
                    <a:pt x="475" y="11685"/>
                  </a:lnTo>
                  <a:lnTo>
                    <a:pt x="463" y="11695"/>
                  </a:lnTo>
                  <a:lnTo>
                    <a:pt x="449" y="11704"/>
                  </a:lnTo>
                  <a:lnTo>
                    <a:pt x="452" y="11736"/>
                  </a:lnTo>
                  <a:lnTo>
                    <a:pt x="454" y="11768"/>
                  </a:lnTo>
                  <a:lnTo>
                    <a:pt x="455" y="11799"/>
                  </a:lnTo>
                  <a:lnTo>
                    <a:pt x="455" y="11830"/>
                  </a:lnTo>
                  <a:lnTo>
                    <a:pt x="455" y="11860"/>
                  </a:lnTo>
                  <a:lnTo>
                    <a:pt x="454" y="11890"/>
                  </a:lnTo>
                  <a:lnTo>
                    <a:pt x="452" y="11920"/>
                  </a:lnTo>
                  <a:lnTo>
                    <a:pt x="449" y="11949"/>
                  </a:lnTo>
                  <a:lnTo>
                    <a:pt x="445" y="11978"/>
                  </a:lnTo>
                  <a:lnTo>
                    <a:pt x="442" y="12006"/>
                  </a:lnTo>
                  <a:lnTo>
                    <a:pt x="437" y="12033"/>
                  </a:lnTo>
                  <a:lnTo>
                    <a:pt x="432" y="12061"/>
                  </a:lnTo>
                  <a:lnTo>
                    <a:pt x="425" y="12088"/>
                  </a:lnTo>
                  <a:lnTo>
                    <a:pt x="418" y="12114"/>
                  </a:lnTo>
                  <a:lnTo>
                    <a:pt x="410" y="12140"/>
                  </a:lnTo>
                  <a:lnTo>
                    <a:pt x="402" y="12164"/>
                  </a:lnTo>
                  <a:lnTo>
                    <a:pt x="394" y="12190"/>
                  </a:lnTo>
                  <a:lnTo>
                    <a:pt x="385" y="12216"/>
                  </a:lnTo>
                  <a:lnTo>
                    <a:pt x="378" y="12242"/>
                  </a:lnTo>
                  <a:lnTo>
                    <a:pt x="372" y="12269"/>
                  </a:lnTo>
                  <a:lnTo>
                    <a:pt x="367" y="12296"/>
                  </a:lnTo>
                  <a:lnTo>
                    <a:pt x="361" y="12324"/>
                  </a:lnTo>
                  <a:lnTo>
                    <a:pt x="357" y="12352"/>
                  </a:lnTo>
                  <a:lnTo>
                    <a:pt x="354" y="12381"/>
                  </a:lnTo>
                  <a:lnTo>
                    <a:pt x="352" y="12410"/>
                  </a:lnTo>
                  <a:lnTo>
                    <a:pt x="350" y="12439"/>
                  </a:lnTo>
                  <a:lnTo>
                    <a:pt x="349" y="12469"/>
                  </a:lnTo>
                  <a:lnTo>
                    <a:pt x="349" y="12500"/>
                  </a:lnTo>
                  <a:lnTo>
                    <a:pt x="349" y="12531"/>
                  </a:lnTo>
                  <a:lnTo>
                    <a:pt x="350" y="12562"/>
                  </a:lnTo>
                  <a:lnTo>
                    <a:pt x="352" y="12594"/>
                  </a:lnTo>
                  <a:lnTo>
                    <a:pt x="354" y="12626"/>
                  </a:lnTo>
                  <a:lnTo>
                    <a:pt x="346" y="12635"/>
                  </a:lnTo>
                  <a:lnTo>
                    <a:pt x="339" y="12644"/>
                  </a:lnTo>
                  <a:lnTo>
                    <a:pt x="332" y="12653"/>
                  </a:lnTo>
                  <a:lnTo>
                    <a:pt x="326" y="12663"/>
                  </a:lnTo>
                  <a:lnTo>
                    <a:pt x="322" y="12673"/>
                  </a:lnTo>
                  <a:lnTo>
                    <a:pt x="318" y="12683"/>
                  </a:lnTo>
                  <a:lnTo>
                    <a:pt x="315" y="12692"/>
                  </a:lnTo>
                  <a:lnTo>
                    <a:pt x="313" y="12703"/>
                  </a:lnTo>
                  <a:lnTo>
                    <a:pt x="312" y="12713"/>
                  </a:lnTo>
                  <a:lnTo>
                    <a:pt x="312" y="12724"/>
                  </a:lnTo>
                  <a:lnTo>
                    <a:pt x="313" y="12735"/>
                  </a:lnTo>
                  <a:lnTo>
                    <a:pt x="315" y="12746"/>
                  </a:lnTo>
                  <a:lnTo>
                    <a:pt x="317" y="12757"/>
                  </a:lnTo>
                  <a:lnTo>
                    <a:pt x="321" y="12768"/>
                  </a:lnTo>
                  <a:lnTo>
                    <a:pt x="325" y="12780"/>
                  </a:lnTo>
                  <a:lnTo>
                    <a:pt x="330" y="12792"/>
                  </a:lnTo>
                  <a:lnTo>
                    <a:pt x="325" y="12848"/>
                  </a:lnTo>
                  <a:lnTo>
                    <a:pt x="319" y="12903"/>
                  </a:lnTo>
                  <a:lnTo>
                    <a:pt x="312" y="12959"/>
                  </a:lnTo>
                  <a:lnTo>
                    <a:pt x="306" y="13015"/>
                  </a:lnTo>
                  <a:lnTo>
                    <a:pt x="299" y="13070"/>
                  </a:lnTo>
                  <a:lnTo>
                    <a:pt x="292" y="13125"/>
                  </a:lnTo>
                  <a:lnTo>
                    <a:pt x="285" y="13180"/>
                  </a:lnTo>
                  <a:lnTo>
                    <a:pt x="278" y="13235"/>
                  </a:lnTo>
                  <a:lnTo>
                    <a:pt x="270" y="13290"/>
                  </a:lnTo>
                  <a:lnTo>
                    <a:pt x="262" y="13344"/>
                  </a:lnTo>
                  <a:lnTo>
                    <a:pt x="255" y="13398"/>
                  </a:lnTo>
                  <a:lnTo>
                    <a:pt x="247" y="13452"/>
                  </a:lnTo>
                  <a:lnTo>
                    <a:pt x="238" y="13506"/>
                  </a:lnTo>
                  <a:lnTo>
                    <a:pt x="230" y="13560"/>
                  </a:lnTo>
                  <a:lnTo>
                    <a:pt x="222" y="13613"/>
                  </a:lnTo>
                  <a:lnTo>
                    <a:pt x="212" y="13666"/>
                  </a:lnTo>
                  <a:lnTo>
                    <a:pt x="204" y="13720"/>
                  </a:lnTo>
                  <a:lnTo>
                    <a:pt x="195" y="13773"/>
                  </a:lnTo>
                  <a:lnTo>
                    <a:pt x="187" y="13827"/>
                  </a:lnTo>
                  <a:lnTo>
                    <a:pt x="177" y="13881"/>
                  </a:lnTo>
                  <a:lnTo>
                    <a:pt x="168" y="13935"/>
                  </a:lnTo>
                  <a:lnTo>
                    <a:pt x="160" y="13989"/>
                  </a:lnTo>
                  <a:lnTo>
                    <a:pt x="150" y="14043"/>
                  </a:lnTo>
                  <a:lnTo>
                    <a:pt x="142" y="14098"/>
                  </a:lnTo>
                  <a:lnTo>
                    <a:pt x="133" y="14153"/>
                  </a:lnTo>
                  <a:lnTo>
                    <a:pt x="124" y="14208"/>
                  </a:lnTo>
                  <a:lnTo>
                    <a:pt x="115" y="14263"/>
                  </a:lnTo>
                  <a:lnTo>
                    <a:pt x="106" y="14318"/>
                  </a:lnTo>
                  <a:lnTo>
                    <a:pt x="97" y="14374"/>
                  </a:lnTo>
                  <a:lnTo>
                    <a:pt x="88" y="14429"/>
                  </a:lnTo>
                  <a:lnTo>
                    <a:pt x="80" y="14485"/>
                  </a:lnTo>
                  <a:lnTo>
                    <a:pt x="71" y="14542"/>
                  </a:lnTo>
                  <a:lnTo>
                    <a:pt x="59" y="14559"/>
                  </a:lnTo>
                  <a:lnTo>
                    <a:pt x="50" y="14578"/>
                  </a:lnTo>
                  <a:lnTo>
                    <a:pt x="42" y="14598"/>
                  </a:lnTo>
                  <a:lnTo>
                    <a:pt x="35" y="14618"/>
                  </a:lnTo>
                  <a:lnTo>
                    <a:pt x="30" y="14639"/>
                  </a:lnTo>
                  <a:lnTo>
                    <a:pt x="26" y="14661"/>
                  </a:lnTo>
                  <a:lnTo>
                    <a:pt x="24" y="14684"/>
                  </a:lnTo>
                  <a:lnTo>
                    <a:pt x="23" y="14707"/>
                  </a:lnTo>
                  <a:lnTo>
                    <a:pt x="23" y="14730"/>
                  </a:lnTo>
                  <a:lnTo>
                    <a:pt x="22" y="14754"/>
                  </a:lnTo>
                  <a:lnTo>
                    <a:pt x="20" y="14778"/>
                  </a:lnTo>
                  <a:lnTo>
                    <a:pt x="18" y="14802"/>
                  </a:lnTo>
                  <a:lnTo>
                    <a:pt x="14" y="14825"/>
                  </a:lnTo>
                  <a:lnTo>
                    <a:pt x="11" y="14849"/>
                  </a:lnTo>
                  <a:lnTo>
                    <a:pt x="5" y="14872"/>
                  </a:lnTo>
                  <a:lnTo>
                    <a:pt x="0" y="14896"/>
                  </a:lnTo>
                  <a:lnTo>
                    <a:pt x="12" y="14925"/>
                  </a:lnTo>
                  <a:lnTo>
                    <a:pt x="24" y="14953"/>
                  </a:lnTo>
                  <a:lnTo>
                    <a:pt x="36" y="14979"/>
                  </a:lnTo>
                  <a:lnTo>
                    <a:pt x="50" y="15002"/>
                  </a:lnTo>
                  <a:lnTo>
                    <a:pt x="63" y="15025"/>
                  </a:lnTo>
                  <a:lnTo>
                    <a:pt x="78" y="15047"/>
                  </a:lnTo>
                  <a:lnTo>
                    <a:pt x="91" y="15067"/>
                  </a:lnTo>
                  <a:lnTo>
                    <a:pt x="106" y="15085"/>
                  </a:lnTo>
                  <a:lnTo>
                    <a:pt x="121" y="15103"/>
                  </a:lnTo>
                  <a:lnTo>
                    <a:pt x="137" y="15118"/>
                  </a:lnTo>
                  <a:lnTo>
                    <a:pt x="152" y="15132"/>
                  </a:lnTo>
                  <a:lnTo>
                    <a:pt x="168" y="15144"/>
                  </a:lnTo>
                  <a:lnTo>
                    <a:pt x="184" y="15156"/>
                  </a:lnTo>
                  <a:lnTo>
                    <a:pt x="201" y="15165"/>
                  </a:lnTo>
                  <a:lnTo>
                    <a:pt x="219" y="15173"/>
                  </a:lnTo>
                  <a:lnTo>
                    <a:pt x="236" y="15179"/>
                  </a:lnTo>
                  <a:lnTo>
                    <a:pt x="249" y="15186"/>
                  </a:lnTo>
                  <a:lnTo>
                    <a:pt x="261" y="15191"/>
                  </a:lnTo>
                  <a:lnTo>
                    <a:pt x="276" y="15196"/>
                  </a:lnTo>
                  <a:lnTo>
                    <a:pt x="289" y="15200"/>
                  </a:lnTo>
                  <a:lnTo>
                    <a:pt x="305" y="15205"/>
                  </a:lnTo>
                  <a:lnTo>
                    <a:pt x="320" y="15208"/>
                  </a:lnTo>
                  <a:lnTo>
                    <a:pt x="338" y="15213"/>
                  </a:lnTo>
                  <a:lnTo>
                    <a:pt x="354" y="15216"/>
                  </a:lnTo>
                  <a:lnTo>
                    <a:pt x="372" y="15219"/>
                  </a:lnTo>
                  <a:lnTo>
                    <a:pt x="387" y="15224"/>
                  </a:lnTo>
                  <a:lnTo>
                    <a:pt x="401" y="15229"/>
                  </a:lnTo>
                  <a:lnTo>
                    <a:pt x="413" y="15236"/>
                  </a:lnTo>
                  <a:lnTo>
                    <a:pt x="425" y="15244"/>
                  </a:lnTo>
                  <a:lnTo>
                    <a:pt x="434" y="15253"/>
                  </a:lnTo>
                  <a:lnTo>
                    <a:pt x="442" y="15263"/>
                  </a:lnTo>
                  <a:lnTo>
                    <a:pt x="449" y="15275"/>
                  </a:lnTo>
                  <a:lnTo>
                    <a:pt x="424" y="15301"/>
                  </a:lnTo>
                  <a:lnTo>
                    <a:pt x="399" y="15327"/>
                  </a:lnTo>
                  <a:lnTo>
                    <a:pt x="376" y="15352"/>
                  </a:lnTo>
                  <a:lnTo>
                    <a:pt x="354" y="15378"/>
                  </a:lnTo>
                  <a:lnTo>
                    <a:pt x="335" y="15403"/>
                  </a:lnTo>
                  <a:lnTo>
                    <a:pt x="316" y="15428"/>
                  </a:lnTo>
                  <a:lnTo>
                    <a:pt x="299" y="15452"/>
                  </a:lnTo>
                  <a:lnTo>
                    <a:pt x="284" y="15475"/>
                  </a:lnTo>
                  <a:lnTo>
                    <a:pt x="269" y="15499"/>
                  </a:lnTo>
                  <a:lnTo>
                    <a:pt x="257" y="15522"/>
                  </a:lnTo>
                  <a:lnTo>
                    <a:pt x="246" y="15545"/>
                  </a:lnTo>
                  <a:lnTo>
                    <a:pt x="236" y="15568"/>
                  </a:lnTo>
                  <a:lnTo>
                    <a:pt x="228" y="15589"/>
                  </a:lnTo>
                  <a:lnTo>
                    <a:pt x="222" y="15611"/>
                  </a:lnTo>
                  <a:lnTo>
                    <a:pt x="217" y="15632"/>
                  </a:lnTo>
                  <a:lnTo>
                    <a:pt x="212" y="15652"/>
                  </a:lnTo>
                  <a:lnTo>
                    <a:pt x="236" y="16149"/>
                  </a:lnTo>
                  <a:lnTo>
                    <a:pt x="239" y="16161"/>
                  </a:lnTo>
                  <a:lnTo>
                    <a:pt x="242" y="16172"/>
                  </a:lnTo>
                  <a:lnTo>
                    <a:pt x="247" y="16181"/>
                  </a:lnTo>
                  <a:lnTo>
                    <a:pt x="251" y="16191"/>
                  </a:lnTo>
                  <a:lnTo>
                    <a:pt x="256" y="16199"/>
                  </a:lnTo>
                  <a:lnTo>
                    <a:pt x="261" y="16207"/>
                  </a:lnTo>
                  <a:lnTo>
                    <a:pt x="266" y="16214"/>
                  </a:lnTo>
                  <a:lnTo>
                    <a:pt x="271" y="16221"/>
                  </a:lnTo>
                  <a:lnTo>
                    <a:pt x="278" y="16226"/>
                  </a:lnTo>
                  <a:lnTo>
                    <a:pt x="284" y="16231"/>
                  </a:lnTo>
                  <a:lnTo>
                    <a:pt x="291" y="16235"/>
                  </a:lnTo>
                  <a:lnTo>
                    <a:pt x="298" y="16238"/>
                  </a:lnTo>
                  <a:lnTo>
                    <a:pt x="306" y="16240"/>
                  </a:lnTo>
                  <a:lnTo>
                    <a:pt x="314" y="16242"/>
                  </a:lnTo>
                  <a:lnTo>
                    <a:pt x="322" y="16243"/>
                  </a:lnTo>
                  <a:lnTo>
                    <a:pt x="330" y="16244"/>
                  </a:lnTo>
                  <a:lnTo>
                    <a:pt x="348" y="16244"/>
                  </a:lnTo>
                  <a:lnTo>
                    <a:pt x="365" y="16246"/>
                  </a:lnTo>
                  <a:lnTo>
                    <a:pt x="381" y="16248"/>
                  </a:lnTo>
                  <a:lnTo>
                    <a:pt x="396" y="16250"/>
                  </a:lnTo>
                  <a:lnTo>
                    <a:pt x="410" y="16254"/>
                  </a:lnTo>
                  <a:lnTo>
                    <a:pt x="424" y="16257"/>
                  </a:lnTo>
                  <a:lnTo>
                    <a:pt x="437" y="16262"/>
                  </a:lnTo>
                  <a:lnTo>
                    <a:pt x="449" y="16267"/>
                  </a:lnTo>
                  <a:lnTo>
                    <a:pt x="455" y="16286"/>
                  </a:lnTo>
                  <a:lnTo>
                    <a:pt x="458" y="16303"/>
                  </a:lnTo>
                  <a:lnTo>
                    <a:pt x="460" y="16321"/>
                  </a:lnTo>
                  <a:lnTo>
                    <a:pt x="461" y="16339"/>
                  </a:lnTo>
                  <a:lnTo>
                    <a:pt x="460" y="16356"/>
                  </a:lnTo>
                  <a:lnTo>
                    <a:pt x="458" y="16374"/>
                  </a:lnTo>
                  <a:lnTo>
                    <a:pt x="455" y="16391"/>
                  </a:lnTo>
                  <a:lnTo>
                    <a:pt x="449" y="16410"/>
                  </a:lnTo>
                  <a:lnTo>
                    <a:pt x="444" y="16428"/>
                  </a:lnTo>
                  <a:lnTo>
                    <a:pt x="440" y="16445"/>
                  </a:lnTo>
                  <a:lnTo>
                    <a:pt x="438" y="16463"/>
                  </a:lnTo>
                  <a:lnTo>
                    <a:pt x="437" y="16480"/>
                  </a:lnTo>
                  <a:lnTo>
                    <a:pt x="438" y="16498"/>
                  </a:lnTo>
                  <a:lnTo>
                    <a:pt x="440" y="16516"/>
                  </a:lnTo>
                  <a:lnTo>
                    <a:pt x="444" y="16533"/>
                  </a:lnTo>
                  <a:lnTo>
                    <a:pt x="449" y="16552"/>
                  </a:lnTo>
                  <a:lnTo>
                    <a:pt x="993" y="16552"/>
                  </a:lnTo>
                  <a:lnTo>
                    <a:pt x="991" y="16519"/>
                  </a:lnTo>
                  <a:lnTo>
                    <a:pt x="989" y="16487"/>
                  </a:lnTo>
                  <a:lnTo>
                    <a:pt x="987" y="16456"/>
                  </a:lnTo>
                  <a:lnTo>
                    <a:pt x="986" y="16424"/>
                  </a:lnTo>
                  <a:lnTo>
                    <a:pt x="986" y="16392"/>
                  </a:lnTo>
                  <a:lnTo>
                    <a:pt x="986" y="16361"/>
                  </a:lnTo>
                  <a:lnTo>
                    <a:pt x="986" y="16330"/>
                  </a:lnTo>
                  <a:lnTo>
                    <a:pt x="988" y="16300"/>
                  </a:lnTo>
                  <a:lnTo>
                    <a:pt x="989" y="16270"/>
                  </a:lnTo>
                  <a:lnTo>
                    <a:pt x="991" y="16240"/>
                  </a:lnTo>
                  <a:lnTo>
                    <a:pt x="994" y="16210"/>
                  </a:lnTo>
                  <a:lnTo>
                    <a:pt x="997" y="16181"/>
                  </a:lnTo>
                  <a:lnTo>
                    <a:pt x="1001" y="16152"/>
                  </a:lnTo>
                  <a:lnTo>
                    <a:pt x="1006" y="16123"/>
                  </a:lnTo>
                  <a:lnTo>
                    <a:pt x="1012" y="16095"/>
                  </a:lnTo>
                  <a:lnTo>
                    <a:pt x="1017" y="16066"/>
                  </a:lnTo>
                  <a:lnTo>
                    <a:pt x="1028" y="16010"/>
                  </a:lnTo>
                  <a:lnTo>
                    <a:pt x="1038" y="15953"/>
                  </a:lnTo>
                  <a:lnTo>
                    <a:pt x="1049" y="15894"/>
                  </a:lnTo>
                  <a:lnTo>
                    <a:pt x="1058" y="15834"/>
                  </a:lnTo>
                  <a:lnTo>
                    <a:pt x="1066" y="15773"/>
                  </a:lnTo>
                  <a:lnTo>
                    <a:pt x="1075" y="15709"/>
                  </a:lnTo>
                  <a:lnTo>
                    <a:pt x="1082" y="15646"/>
                  </a:lnTo>
                  <a:lnTo>
                    <a:pt x="1088" y="15582"/>
                  </a:lnTo>
                  <a:lnTo>
                    <a:pt x="1096" y="15571"/>
                  </a:lnTo>
                  <a:lnTo>
                    <a:pt x="1104" y="15558"/>
                  </a:lnTo>
                  <a:lnTo>
                    <a:pt x="1109" y="15547"/>
                  </a:lnTo>
                  <a:lnTo>
                    <a:pt x="1114" y="15537"/>
                  </a:lnTo>
                  <a:lnTo>
                    <a:pt x="1118" y="15525"/>
                  </a:lnTo>
                  <a:lnTo>
                    <a:pt x="1121" y="15515"/>
                  </a:lnTo>
                  <a:lnTo>
                    <a:pt x="1122" y="15503"/>
                  </a:lnTo>
                  <a:lnTo>
                    <a:pt x="1123" y="15493"/>
                  </a:lnTo>
                  <a:lnTo>
                    <a:pt x="1122" y="15483"/>
                  </a:lnTo>
                  <a:lnTo>
                    <a:pt x="1121" y="15473"/>
                  </a:lnTo>
                  <a:lnTo>
                    <a:pt x="1118" y="15463"/>
                  </a:lnTo>
                  <a:lnTo>
                    <a:pt x="1114" y="15454"/>
                  </a:lnTo>
                  <a:lnTo>
                    <a:pt x="1109" y="15443"/>
                  </a:lnTo>
                  <a:lnTo>
                    <a:pt x="1104" y="15434"/>
                  </a:lnTo>
                  <a:lnTo>
                    <a:pt x="1096" y="15426"/>
                  </a:lnTo>
                  <a:lnTo>
                    <a:pt x="1088" y="15416"/>
                  </a:lnTo>
                  <a:lnTo>
                    <a:pt x="1079" y="15407"/>
                  </a:lnTo>
                  <a:lnTo>
                    <a:pt x="1072" y="15398"/>
                  </a:lnTo>
                  <a:lnTo>
                    <a:pt x="1065" y="15389"/>
                  </a:lnTo>
                  <a:lnTo>
                    <a:pt x="1059" y="15379"/>
                  </a:lnTo>
                  <a:lnTo>
                    <a:pt x="1055" y="15370"/>
                  </a:lnTo>
                  <a:lnTo>
                    <a:pt x="1051" y="15360"/>
                  </a:lnTo>
                  <a:lnTo>
                    <a:pt x="1048" y="15350"/>
                  </a:lnTo>
                  <a:lnTo>
                    <a:pt x="1047" y="15340"/>
                  </a:lnTo>
                  <a:lnTo>
                    <a:pt x="1046" y="15330"/>
                  </a:lnTo>
                  <a:lnTo>
                    <a:pt x="1046" y="15318"/>
                  </a:lnTo>
                  <a:lnTo>
                    <a:pt x="1046" y="15308"/>
                  </a:lnTo>
                  <a:lnTo>
                    <a:pt x="1048" y="15296"/>
                  </a:lnTo>
                  <a:lnTo>
                    <a:pt x="1051" y="15286"/>
                  </a:lnTo>
                  <a:lnTo>
                    <a:pt x="1054" y="15275"/>
                  </a:lnTo>
                  <a:lnTo>
                    <a:pt x="1058" y="15262"/>
                  </a:lnTo>
                  <a:lnTo>
                    <a:pt x="1064" y="15251"/>
                  </a:lnTo>
                  <a:lnTo>
                    <a:pt x="1067" y="15243"/>
                  </a:lnTo>
                  <a:lnTo>
                    <a:pt x="1072" y="15234"/>
                  </a:lnTo>
                  <a:lnTo>
                    <a:pt x="1077" y="15227"/>
                  </a:lnTo>
                  <a:lnTo>
                    <a:pt x="1082" y="15220"/>
                  </a:lnTo>
                  <a:lnTo>
                    <a:pt x="1088" y="15214"/>
                  </a:lnTo>
                  <a:lnTo>
                    <a:pt x="1095" y="15207"/>
                  </a:lnTo>
                  <a:lnTo>
                    <a:pt x="1103" y="15202"/>
                  </a:lnTo>
                  <a:lnTo>
                    <a:pt x="1111" y="15198"/>
                  </a:lnTo>
                  <a:lnTo>
                    <a:pt x="1120" y="15194"/>
                  </a:lnTo>
                  <a:lnTo>
                    <a:pt x="1131" y="15190"/>
                  </a:lnTo>
                  <a:lnTo>
                    <a:pt x="1141" y="15187"/>
                  </a:lnTo>
                  <a:lnTo>
                    <a:pt x="1152" y="15185"/>
                  </a:lnTo>
                  <a:lnTo>
                    <a:pt x="1165" y="15183"/>
                  </a:lnTo>
                  <a:lnTo>
                    <a:pt x="1178" y="15182"/>
                  </a:lnTo>
                  <a:lnTo>
                    <a:pt x="1192" y="15180"/>
                  </a:lnTo>
                  <a:lnTo>
                    <a:pt x="1206" y="15179"/>
                  </a:lnTo>
                  <a:lnTo>
                    <a:pt x="1218" y="15174"/>
                  </a:lnTo>
                  <a:lnTo>
                    <a:pt x="1228" y="15167"/>
                  </a:lnTo>
                  <a:lnTo>
                    <a:pt x="1237" y="15160"/>
                  </a:lnTo>
                  <a:lnTo>
                    <a:pt x="1245" y="15153"/>
                  </a:lnTo>
                  <a:lnTo>
                    <a:pt x="1253" y="15144"/>
                  </a:lnTo>
                  <a:lnTo>
                    <a:pt x="1259" y="15136"/>
                  </a:lnTo>
                  <a:lnTo>
                    <a:pt x="1264" y="15128"/>
                  </a:lnTo>
                  <a:lnTo>
                    <a:pt x="1268" y="15118"/>
                  </a:lnTo>
                  <a:lnTo>
                    <a:pt x="1271" y="15108"/>
                  </a:lnTo>
                  <a:lnTo>
                    <a:pt x="1273" y="15098"/>
                  </a:lnTo>
                  <a:lnTo>
                    <a:pt x="1274" y="15087"/>
                  </a:lnTo>
                  <a:lnTo>
                    <a:pt x="1274" y="15076"/>
                  </a:lnTo>
                  <a:lnTo>
                    <a:pt x="1273" y="15065"/>
                  </a:lnTo>
                  <a:lnTo>
                    <a:pt x="1272" y="15052"/>
                  </a:lnTo>
                  <a:lnTo>
                    <a:pt x="1269" y="15040"/>
                  </a:lnTo>
                  <a:lnTo>
                    <a:pt x="1265" y="15026"/>
                  </a:lnTo>
                  <a:lnTo>
                    <a:pt x="1261" y="15013"/>
                  </a:lnTo>
                  <a:lnTo>
                    <a:pt x="1258" y="14999"/>
                  </a:lnTo>
                  <a:lnTo>
                    <a:pt x="1255" y="14987"/>
                  </a:lnTo>
                  <a:lnTo>
                    <a:pt x="1253" y="14973"/>
                  </a:lnTo>
                  <a:lnTo>
                    <a:pt x="1251" y="14961"/>
                  </a:lnTo>
                  <a:lnTo>
                    <a:pt x="1251" y="14948"/>
                  </a:lnTo>
                  <a:lnTo>
                    <a:pt x="1250" y="14935"/>
                  </a:lnTo>
                  <a:lnTo>
                    <a:pt x="1251" y="14923"/>
                  </a:lnTo>
                  <a:lnTo>
                    <a:pt x="1252" y="14910"/>
                  </a:lnTo>
                  <a:lnTo>
                    <a:pt x="1253" y="14898"/>
                  </a:lnTo>
                  <a:lnTo>
                    <a:pt x="1256" y="14886"/>
                  </a:lnTo>
                  <a:lnTo>
                    <a:pt x="1259" y="14873"/>
                  </a:lnTo>
                  <a:lnTo>
                    <a:pt x="1262" y="14861"/>
                  </a:lnTo>
                  <a:lnTo>
                    <a:pt x="1266" y="14849"/>
                  </a:lnTo>
                  <a:lnTo>
                    <a:pt x="1271" y="14837"/>
                  </a:lnTo>
                  <a:lnTo>
                    <a:pt x="1277" y="14825"/>
                  </a:lnTo>
                  <a:lnTo>
                    <a:pt x="1274" y="14736"/>
                  </a:lnTo>
                  <a:lnTo>
                    <a:pt x="1272" y="14648"/>
                  </a:lnTo>
                  <a:lnTo>
                    <a:pt x="1271" y="14561"/>
                  </a:lnTo>
                  <a:lnTo>
                    <a:pt x="1270" y="14473"/>
                  </a:lnTo>
                  <a:lnTo>
                    <a:pt x="1270" y="14386"/>
                  </a:lnTo>
                  <a:lnTo>
                    <a:pt x="1270" y="14299"/>
                  </a:lnTo>
                  <a:lnTo>
                    <a:pt x="1272" y="14212"/>
                  </a:lnTo>
                  <a:lnTo>
                    <a:pt x="1274" y="14125"/>
                  </a:lnTo>
                  <a:lnTo>
                    <a:pt x="1277" y="14039"/>
                  </a:lnTo>
                  <a:lnTo>
                    <a:pt x="1280" y="13952"/>
                  </a:lnTo>
                  <a:lnTo>
                    <a:pt x="1284" y="13867"/>
                  </a:lnTo>
                  <a:lnTo>
                    <a:pt x="1288" y="13781"/>
                  </a:lnTo>
                  <a:lnTo>
                    <a:pt x="1293" y="13696"/>
                  </a:lnTo>
                  <a:lnTo>
                    <a:pt x="1299" y="13611"/>
                  </a:lnTo>
                  <a:lnTo>
                    <a:pt x="1306" y="13527"/>
                  </a:lnTo>
                  <a:lnTo>
                    <a:pt x="1313" y="13442"/>
                  </a:lnTo>
                  <a:lnTo>
                    <a:pt x="1320" y="13358"/>
                  </a:lnTo>
                  <a:lnTo>
                    <a:pt x="1326" y="13273"/>
                  </a:lnTo>
                  <a:lnTo>
                    <a:pt x="1333" y="13189"/>
                  </a:lnTo>
                  <a:lnTo>
                    <a:pt x="1340" y="13104"/>
                  </a:lnTo>
                  <a:lnTo>
                    <a:pt x="1346" y="13019"/>
                  </a:lnTo>
                  <a:lnTo>
                    <a:pt x="1352" y="12935"/>
                  </a:lnTo>
                  <a:lnTo>
                    <a:pt x="1357" y="12850"/>
                  </a:lnTo>
                  <a:lnTo>
                    <a:pt x="1362" y="12765"/>
                  </a:lnTo>
                  <a:lnTo>
                    <a:pt x="1368" y="12680"/>
                  </a:lnTo>
                  <a:lnTo>
                    <a:pt x="1373" y="12595"/>
                  </a:lnTo>
                  <a:lnTo>
                    <a:pt x="1377" y="12509"/>
                  </a:lnTo>
                  <a:lnTo>
                    <a:pt x="1381" y="12424"/>
                  </a:lnTo>
                  <a:lnTo>
                    <a:pt x="1385" y="12339"/>
                  </a:lnTo>
                  <a:lnTo>
                    <a:pt x="1388" y="12254"/>
                  </a:lnTo>
                  <a:lnTo>
                    <a:pt x="1392" y="12168"/>
                  </a:lnTo>
                  <a:lnTo>
                    <a:pt x="1396" y="12082"/>
                  </a:lnTo>
                  <a:lnTo>
                    <a:pt x="1402" y="12054"/>
                  </a:lnTo>
                  <a:lnTo>
                    <a:pt x="1409" y="12026"/>
                  </a:lnTo>
                  <a:lnTo>
                    <a:pt x="1416" y="12000"/>
                  </a:lnTo>
                  <a:lnTo>
                    <a:pt x="1425" y="11976"/>
                  </a:lnTo>
                  <a:lnTo>
                    <a:pt x="1434" y="11952"/>
                  </a:lnTo>
                  <a:lnTo>
                    <a:pt x="1444" y="11932"/>
                  </a:lnTo>
                  <a:lnTo>
                    <a:pt x="1455" y="11912"/>
                  </a:lnTo>
                  <a:lnTo>
                    <a:pt x="1466" y="11893"/>
                  </a:lnTo>
                  <a:lnTo>
                    <a:pt x="1477" y="11875"/>
                  </a:lnTo>
                  <a:lnTo>
                    <a:pt x="1487" y="11855"/>
                  </a:lnTo>
                  <a:lnTo>
                    <a:pt x="1495" y="11833"/>
                  </a:lnTo>
                  <a:lnTo>
                    <a:pt x="1501" y="11811"/>
                  </a:lnTo>
                  <a:lnTo>
                    <a:pt x="1506" y="11786"/>
                  </a:lnTo>
                  <a:lnTo>
                    <a:pt x="1510" y="11760"/>
                  </a:lnTo>
                  <a:lnTo>
                    <a:pt x="1513" y="11733"/>
                  </a:lnTo>
                  <a:lnTo>
                    <a:pt x="1514" y="11704"/>
                  </a:lnTo>
                  <a:lnTo>
                    <a:pt x="1508" y="11669"/>
                  </a:lnTo>
                  <a:lnTo>
                    <a:pt x="1504" y="11633"/>
                  </a:lnTo>
                  <a:lnTo>
                    <a:pt x="1502" y="11597"/>
                  </a:lnTo>
                  <a:lnTo>
                    <a:pt x="1501" y="11562"/>
                  </a:lnTo>
                  <a:lnTo>
                    <a:pt x="1502" y="11527"/>
                  </a:lnTo>
                  <a:lnTo>
                    <a:pt x="1504" y="11491"/>
                  </a:lnTo>
                  <a:lnTo>
                    <a:pt x="1508" y="11456"/>
                  </a:lnTo>
                  <a:lnTo>
                    <a:pt x="1514" y="11420"/>
                  </a:lnTo>
                  <a:lnTo>
                    <a:pt x="1519" y="11384"/>
                  </a:lnTo>
                  <a:lnTo>
                    <a:pt x="1524" y="11349"/>
                  </a:lnTo>
                  <a:lnTo>
                    <a:pt x="1528" y="11314"/>
                  </a:lnTo>
                  <a:lnTo>
                    <a:pt x="1531" y="11279"/>
                  </a:lnTo>
                  <a:lnTo>
                    <a:pt x="1534" y="11242"/>
                  </a:lnTo>
                  <a:lnTo>
                    <a:pt x="1535" y="11207"/>
                  </a:lnTo>
                  <a:lnTo>
                    <a:pt x="1536" y="11172"/>
                  </a:lnTo>
                  <a:lnTo>
                    <a:pt x="1537" y="11137"/>
                  </a:lnTo>
                  <a:lnTo>
                    <a:pt x="1548" y="11124"/>
                  </a:lnTo>
                  <a:lnTo>
                    <a:pt x="1556" y="11112"/>
                  </a:lnTo>
                  <a:lnTo>
                    <a:pt x="1560" y="11106"/>
                  </a:lnTo>
                  <a:lnTo>
                    <a:pt x="1562" y="11099"/>
                  </a:lnTo>
                  <a:lnTo>
                    <a:pt x="1565" y="11092"/>
                  </a:lnTo>
                  <a:lnTo>
                    <a:pt x="1566" y="11086"/>
                  </a:lnTo>
                  <a:lnTo>
                    <a:pt x="1567" y="11080"/>
                  </a:lnTo>
                  <a:lnTo>
                    <a:pt x="1568" y="11073"/>
                  </a:lnTo>
                  <a:lnTo>
                    <a:pt x="1568" y="11065"/>
                  </a:lnTo>
                  <a:lnTo>
                    <a:pt x="1568" y="11059"/>
                  </a:lnTo>
                  <a:lnTo>
                    <a:pt x="1565" y="11045"/>
                  </a:lnTo>
                  <a:lnTo>
                    <a:pt x="1561" y="11030"/>
                  </a:lnTo>
                  <a:lnTo>
                    <a:pt x="1556" y="11016"/>
                  </a:lnTo>
                  <a:lnTo>
                    <a:pt x="1552" y="11001"/>
                  </a:lnTo>
                  <a:lnTo>
                    <a:pt x="1550" y="10987"/>
                  </a:lnTo>
                  <a:lnTo>
                    <a:pt x="1549" y="10973"/>
                  </a:lnTo>
                  <a:lnTo>
                    <a:pt x="1550" y="10961"/>
                  </a:lnTo>
                  <a:lnTo>
                    <a:pt x="1552" y="10947"/>
                  </a:lnTo>
                  <a:lnTo>
                    <a:pt x="1556" y="10936"/>
                  </a:lnTo>
                  <a:lnTo>
                    <a:pt x="1561" y="10924"/>
                  </a:lnTo>
                  <a:lnTo>
                    <a:pt x="1560" y="10912"/>
                  </a:lnTo>
                  <a:lnTo>
                    <a:pt x="1559" y="10901"/>
                  </a:lnTo>
                  <a:lnTo>
                    <a:pt x="1557" y="10891"/>
                  </a:lnTo>
                  <a:lnTo>
                    <a:pt x="1555" y="10882"/>
                  </a:lnTo>
                  <a:lnTo>
                    <a:pt x="1552" y="10874"/>
                  </a:lnTo>
                  <a:lnTo>
                    <a:pt x="1548" y="10866"/>
                  </a:lnTo>
                  <a:lnTo>
                    <a:pt x="1543" y="10858"/>
                  </a:lnTo>
                  <a:lnTo>
                    <a:pt x="1537" y="10852"/>
                  </a:lnTo>
                  <a:lnTo>
                    <a:pt x="1532" y="10846"/>
                  </a:lnTo>
                  <a:lnTo>
                    <a:pt x="1528" y="10839"/>
                  </a:lnTo>
                  <a:lnTo>
                    <a:pt x="1526" y="10831"/>
                  </a:lnTo>
                  <a:lnTo>
                    <a:pt x="1525" y="10823"/>
                  </a:lnTo>
                  <a:lnTo>
                    <a:pt x="1526" y="10814"/>
                  </a:lnTo>
                  <a:lnTo>
                    <a:pt x="1528" y="10803"/>
                  </a:lnTo>
                  <a:lnTo>
                    <a:pt x="1532" y="10793"/>
                  </a:lnTo>
                  <a:lnTo>
                    <a:pt x="1537" y="10782"/>
                  </a:lnTo>
                  <a:lnTo>
                    <a:pt x="1551" y="10766"/>
                  </a:lnTo>
                  <a:lnTo>
                    <a:pt x="1564" y="10752"/>
                  </a:lnTo>
                  <a:lnTo>
                    <a:pt x="1576" y="10736"/>
                  </a:lnTo>
                  <a:lnTo>
                    <a:pt x="1586" y="10721"/>
                  </a:lnTo>
                  <a:lnTo>
                    <a:pt x="1594" y="10704"/>
                  </a:lnTo>
                  <a:lnTo>
                    <a:pt x="1603" y="10688"/>
                  </a:lnTo>
                  <a:lnTo>
                    <a:pt x="1609" y="10671"/>
                  </a:lnTo>
                  <a:lnTo>
                    <a:pt x="1614" y="10654"/>
                  </a:lnTo>
                  <a:lnTo>
                    <a:pt x="1618" y="10637"/>
                  </a:lnTo>
                  <a:lnTo>
                    <a:pt x="1620" y="10620"/>
                  </a:lnTo>
                  <a:lnTo>
                    <a:pt x="1621" y="10603"/>
                  </a:lnTo>
                  <a:lnTo>
                    <a:pt x="1621" y="10584"/>
                  </a:lnTo>
                  <a:lnTo>
                    <a:pt x="1620" y="10566"/>
                  </a:lnTo>
                  <a:lnTo>
                    <a:pt x="1617" y="10548"/>
                  </a:lnTo>
                  <a:lnTo>
                    <a:pt x="1613" y="10528"/>
                  </a:lnTo>
                  <a:lnTo>
                    <a:pt x="1608" y="10510"/>
                  </a:lnTo>
                  <a:lnTo>
                    <a:pt x="1603" y="10490"/>
                  </a:lnTo>
                  <a:lnTo>
                    <a:pt x="1597" y="10471"/>
                  </a:lnTo>
                  <a:lnTo>
                    <a:pt x="1593" y="10452"/>
                  </a:lnTo>
                  <a:lnTo>
                    <a:pt x="1590" y="10432"/>
                  </a:lnTo>
                  <a:lnTo>
                    <a:pt x="1588" y="10412"/>
                  </a:lnTo>
                  <a:lnTo>
                    <a:pt x="1586" y="10393"/>
                  </a:lnTo>
                  <a:lnTo>
                    <a:pt x="1585" y="10373"/>
                  </a:lnTo>
                  <a:lnTo>
                    <a:pt x="1584" y="10353"/>
                  </a:lnTo>
                  <a:lnTo>
                    <a:pt x="1585" y="10333"/>
                  </a:lnTo>
                  <a:lnTo>
                    <a:pt x="1586" y="10313"/>
                  </a:lnTo>
                  <a:lnTo>
                    <a:pt x="1588" y="10292"/>
                  </a:lnTo>
                  <a:lnTo>
                    <a:pt x="1590" y="10273"/>
                  </a:lnTo>
                  <a:lnTo>
                    <a:pt x="1593" y="10252"/>
                  </a:lnTo>
                  <a:lnTo>
                    <a:pt x="1597" y="10231"/>
                  </a:lnTo>
                  <a:lnTo>
                    <a:pt x="1603" y="10211"/>
                  </a:lnTo>
                  <a:lnTo>
                    <a:pt x="1608" y="10191"/>
                  </a:lnTo>
                  <a:lnTo>
                    <a:pt x="1625" y="10107"/>
                  </a:lnTo>
                  <a:lnTo>
                    <a:pt x="1644" y="10023"/>
                  </a:lnTo>
                  <a:lnTo>
                    <a:pt x="1662" y="9939"/>
                  </a:lnTo>
                  <a:lnTo>
                    <a:pt x="1679" y="9853"/>
                  </a:lnTo>
                  <a:lnTo>
                    <a:pt x="1697" y="9767"/>
                  </a:lnTo>
                  <a:lnTo>
                    <a:pt x="1714" y="9680"/>
                  </a:lnTo>
                  <a:lnTo>
                    <a:pt x="1732" y="9593"/>
                  </a:lnTo>
                  <a:lnTo>
                    <a:pt x="1750" y="9505"/>
                  </a:lnTo>
                  <a:lnTo>
                    <a:pt x="1767" y="9416"/>
                  </a:lnTo>
                  <a:lnTo>
                    <a:pt x="1784" y="9328"/>
                  </a:lnTo>
                  <a:lnTo>
                    <a:pt x="1800" y="9239"/>
                  </a:lnTo>
                  <a:lnTo>
                    <a:pt x="1815" y="9150"/>
                  </a:lnTo>
                  <a:lnTo>
                    <a:pt x="1829" y="9062"/>
                  </a:lnTo>
                  <a:lnTo>
                    <a:pt x="1843" y="8973"/>
                  </a:lnTo>
                  <a:lnTo>
                    <a:pt x="1856" y="8884"/>
                  </a:lnTo>
                  <a:lnTo>
                    <a:pt x="1869" y="8796"/>
                  </a:lnTo>
                  <a:lnTo>
                    <a:pt x="1880" y="8759"/>
                  </a:lnTo>
                  <a:lnTo>
                    <a:pt x="1891" y="8721"/>
                  </a:lnTo>
                  <a:lnTo>
                    <a:pt x="1904" y="8682"/>
                  </a:lnTo>
                  <a:lnTo>
                    <a:pt x="1915" y="8641"/>
                  </a:lnTo>
                  <a:lnTo>
                    <a:pt x="1919" y="8632"/>
                  </a:lnTo>
                  <a:lnTo>
                    <a:pt x="1922" y="8623"/>
                  </a:lnTo>
                  <a:lnTo>
                    <a:pt x="1928" y="8615"/>
                  </a:lnTo>
                  <a:lnTo>
                    <a:pt x="1933" y="8608"/>
                  </a:lnTo>
                  <a:lnTo>
                    <a:pt x="1940" y="8602"/>
                  </a:lnTo>
                  <a:lnTo>
                    <a:pt x="1946" y="8598"/>
                  </a:lnTo>
                  <a:lnTo>
                    <a:pt x="1955" y="8594"/>
                  </a:lnTo>
                  <a:lnTo>
                    <a:pt x="1963" y="8592"/>
                  </a:lnTo>
                  <a:lnTo>
                    <a:pt x="1972" y="8590"/>
                  </a:lnTo>
                  <a:lnTo>
                    <a:pt x="1983" y="8589"/>
                  </a:lnTo>
                  <a:lnTo>
                    <a:pt x="1993" y="8590"/>
                  </a:lnTo>
                  <a:lnTo>
                    <a:pt x="2004" y="8591"/>
                  </a:lnTo>
                  <a:lnTo>
                    <a:pt x="2017" y="8593"/>
                  </a:lnTo>
                  <a:lnTo>
                    <a:pt x="2029" y="8596"/>
                  </a:lnTo>
                  <a:lnTo>
                    <a:pt x="2043" y="8601"/>
                  </a:lnTo>
                  <a:lnTo>
                    <a:pt x="2057" y="8606"/>
                  </a:lnTo>
                  <a:lnTo>
                    <a:pt x="2081" y="8604"/>
                  </a:lnTo>
                  <a:lnTo>
                    <a:pt x="2103" y="8603"/>
                  </a:lnTo>
                  <a:lnTo>
                    <a:pt x="2124" y="8604"/>
                  </a:lnTo>
                  <a:lnTo>
                    <a:pt x="2145" y="8607"/>
                  </a:lnTo>
                  <a:lnTo>
                    <a:pt x="2164" y="8611"/>
                  </a:lnTo>
                  <a:lnTo>
                    <a:pt x="2182" y="8617"/>
                  </a:lnTo>
                  <a:lnTo>
                    <a:pt x="2200" y="8624"/>
                  </a:lnTo>
                  <a:lnTo>
                    <a:pt x="2218" y="8633"/>
                  </a:lnTo>
                  <a:lnTo>
                    <a:pt x="2233" y="8643"/>
                  </a:lnTo>
                  <a:lnTo>
                    <a:pt x="2248" y="8655"/>
                  </a:lnTo>
                  <a:lnTo>
                    <a:pt x="2262" y="8668"/>
                  </a:lnTo>
                  <a:lnTo>
                    <a:pt x="2274" y="8684"/>
                  </a:lnTo>
                  <a:lnTo>
                    <a:pt x="2287" y="8700"/>
                  </a:lnTo>
                  <a:lnTo>
                    <a:pt x="2298" y="8719"/>
                  </a:lnTo>
                  <a:lnTo>
                    <a:pt x="2309" y="8739"/>
                  </a:lnTo>
                  <a:lnTo>
                    <a:pt x="2318" y="8759"/>
                  </a:lnTo>
                  <a:lnTo>
                    <a:pt x="2327" y="8781"/>
                  </a:lnTo>
                  <a:lnTo>
                    <a:pt x="2337" y="8803"/>
                  </a:lnTo>
                  <a:lnTo>
                    <a:pt x="2347" y="8824"/>
                  </a:lnTo>
                  <a:lnTo>
                    <a:pt x="2357" y="8843"/>
                  </a:lnTo>
                  <a:lnTo>
                    <a:pt x="2369" y="8863"/>
                  </a:lnTo>
                  <a:lnTo>
                    <a:pt x="2381" y="8881"/>
                  </a:lnTo>
                  <a:lnTo>
                    <a:pt x="2393" y="8899"/>
                  </a:lnTo>
                  <a:lnTo>
                    <a:pt x="2406" y="8917"/>
                  </a:lnTo>
                  <a:lnTo>
                    <a:pt x="2420" y="8933"/>
                  </a:lnTo>
                  <a:lnTo>
                    <a:pt x="2434" y="8949"/>
                  </a:lnTo>
                  <a:lnTo>
                    <a:pt x="2448" y="8964"/>
                  </a:lnTo>
                  <a:lnTo>
                    <a:pt x="2464" y="8979"/>
                  </a:lnTo>
                  <a:lnTo>
                    <a:pt x="2479" y="8993"/>
                  </a:lnTo>
                  <a:lnTo>
                    <a:pt x="2496" y="9007"/>
                  </a:lnTo>
                  <a:lnTo>
                    <a:pt x="2514" y="9019"/>
                  </a:lnTo>
                  <a:lnTo>
                    <a:pt x="2530" y="9032"/>
                  </a:lnTo>
                  <a:lnTo>
                    <a:pt x="2566" y="9085"/>
                  </a:lnTo>
                  <a:lnTo>
                    <a:pt x="2602" y="9138"/>
                  </a:lnTo>
                  <a:lnTo>
                    <a:pt x="2637" y="9192"/>
                  </a:lnTo>
                  <a:lnTo>
                    <a:pt x="2672" y="9245"/>
                  </a:lnTo>
                  <a:lnTo>
                    <a:pt x="2707" y="9299"/>
                  </a:lnTo>
                  <a:lnTo>
                    <a:pt x="2741" y="9352"/>
                  </a:lnTo>
                  <a:lnTo>
                    <a:pt x="2776" y="9406"/>
                  </a:lnTo>
                  <a:lnTo>
                    <a:pt x="2812" y="9460"/>
                  </a:lnTo>
                  <a:lnTo>
                    <a:pt x="2846" y="9514"/>
                  </a:lnTo>
                  <a:lnTo>
                    <a:pt x="2881" y="9569"/>
                  </a:lnTo>
                  <a:lnTo>
                    <a:pt x="2915" y="9623"/>
                  </a:lnTo>
                  <a:lnTo>
                    <a:pt x="2949" y="9676"/>
                  </a:lnTo>
                  <a:lnTo>
                    <a:pt x="2984" y="9731"/>
                  </a:lnTo>
                  <a:lnTo>
                    <a:pt x="3018" y="9786"/>
                  </a:lnTo>
                  <a:lnTo>
                    <a:pt x="3052" y="9840"/>
                  </a:lnTo>
                  <a:lnTo>
                    <a:pt x="3086" y="9895"/>
                  </a:lnTo>
                  <a:lnTo>
                    <a:pt x="3120" y="9950"/>
                  </a:lnTo>
                  <a:lnTo>
                    <a:pt x="3153" y="10004"/>
                  </a:lnTo>
                  <a:lnTo>
                    <a:pt x="3187" y="10060"/>
                  </a:lnTo>
                  <a:lnTo>
                    <a:pt x="3221" y="10116"/>
                  </a:lnTo>
                  <a:lnTo>
                    <a:pt x="3253" y="10172"/>
                  </a:lnTo>
                  <a:lnTo>
                    <a:pt x="3286" y="10228"/>
                  </a:lnTo>
                  <a:lnTo>
                    <a:pt x="3318" y="10284"/>
                  </a:lnTo>
                  <a:lnTo>
                    <a:pt x="3350" y="10341"/>
                  </a:lnTo>
                  <a:lnTo>
                    <a:pt x="3381" y="10398"/>
                  </a:lnTo>
                  <a:lnTo>
                    <a:pt x="3412" y="10456"/>
                  </a:lnTo>
                  <a:lnTo>
                    <a:pt x="3443" y="10513"/>
                  </a:lnTo>
                  <a:lnTo>
                    <a:pt x="3474" y="10571"/>
                  </a:lnTo>
                  <a:lnTo>
                    <a:pt x="3505" y="10630"/>
                  </a:lnTo>
                  <a:lnTo>
                    <a:pt x="3535" y="10688"/>
                  </a:lnTo>
                  <a:lnTo>
                    <a:pt x="3565" y="10747"/>
                  </a:lnTo>
                  <a:lnTo>
                    <a:pt x="3595" y="10806"/>
                  </a:lnTo>
                  <a:lnTo>
                    <a:pt x="3607" y="10835"/>
                  </a:lnTo>
                  <a:lnTo>
                    <a:pt x="3619" y="10865"/>
                  </a:lnTo>
                  <a:lnTo>
                    <a:pt x="3632" y="10894"/>
                  </a:lnTo>
                  <a:lnTo>
                    <a:pt x="3645" y="10924"/>
                  </a:lnTo>
                  <a:lnTo>
                    <a:pt x="3658" y="10953"/>
                  </a:lnTo>
                  <a:lnTo>
                    <a:pt x="3673" y="10983"/>
                  </a:lnTo>
                  <a:lnTo>
                    <a:pt x="3686" y="11013"/>
                  </a:lnTo>
                  <a:lnTo>
                    <a:pt x="3701" y="11042"/>
                  </a:lnTo>
                  <a:lnTo>
                    <a:pt x="3716" y="11071"/>
                  </a:lnTo>
                  <a:lnTo>
                    <a:pt x="3732" y="11099"/>
                  </a:lnTo>
                  <a:lnTo>
                    <a:pt x="3747" y="11127"/>
                  </a:lnTo>
                  <a:lnTo>
                    <a:pt x="3763" y="11154"/>
                  </a:lnTo>
                  <a:lnTo>
                    <a:pt x="3780" y="11180"/>
                  </a:lnTo>
                  <a:lnTo>
                    <a:pt x="3797" y="11206"/>
                  </a:lnTo>
                  <a:lnTo>
                    <a:pt x="3814" y="11231"/>
                  </a:lnTo>
                  <a:lnTo>
                    <a:pt x="3831" y="11255"/>
                  </a:lnTo>
                  <a:lnTo>
                    <a:pt x="3844" y="11295"/>
                  </a:lnTo>
                  <a:lnTo>
                    <a:pt x="3856" y="11335"/>
                  </a:lnTo>
                  <a:lnTo>
                    <a:pt x="3871" y="11376"/>
                  </a:lnTo>
                  <a:lnTo>
                    <a:pt x="3884" y="11414"/>
                  </a:lnTo>
                  <a:lnTo>
                    <a:pt x="3900" y="11452"/>
                  </a:lnTo>
                  <a:lnTo>
                    <a:pt x="3915" y="11490"/>
                  </a:lnTo>
                  <a:lnTo>
                    <a:pt x="3933" y="11526"/>
                  </a:lnTo>
                  <a:lnTo>
                    <a:pt x="3949" y="11562"/>
                  </a:lnTo>
                  <a:lnTo>
                    <a:pt x="3967" y="11597"/>
                  </a:lnTo>
                  <a:lnTo>
                    <a:pt x="3986" y="11633"/>
                  </a:lnTo>
                  <a:lnTo>
                    <a:pt x="4003" y="11669"/>
                  </a:lnTo>
                  <a:lnTo>
                    <a:pt x="4021" y="11704"/>
                  </a:lnTo>
                  <a:lnTo>
                    <a:pt x="4038" y="11739"/>
                  </a:lnTo>
                  <a:lnTo>
                    <a:pt x="4056" y="11774"/>
                  </a:lnTo>
                  <a:lnTo>
                    <a:pt x="4074" y="11811"/>
                  </a:lnTo>
                  <a:lnTo>
                    <a:pt x="4091" y="11846"/>
                  </a:lnTo>
                  <a:lnTo>
                    <a:pt x="4091" y="11857"/>
                  </a:lnTo>
                  <a:lnTo>
                    <a:pt x="4090" y="11870"/>
                  </a:lnTo>
                  <a:lnTo>
                    <a:pt x="4088" y="11881"/>
                  </a:lnTo>
                  <a:lnTo>
                    <a:pt x="4086" y="11893"/>
                  </a:lnTo>
                  <a:lnTo>
                    <a:pt x="4082" y="11905"/>
                  </a:lnTo>
                  <a:lnTo>
                    <a:pt x="4079" y="11916"/>
                  </a:lnTo>
                  <a:lnTo>
                    <a:pt x="4074" y="11929"/>
                  </a:lnTo>
                  <a:lnTo>
                    <a:pt x="4068" y="11940"/>
                  </a:lnTo>
                  <a:lnTo>
                    <a:pt x="4065" y="11946"/>
                  </a:lnTo>
                  <a:lnTo>
                    <a:pt x="4063" y="11952"/>
                  </a:lnTo>
                  <a:lnTo>
                    <a:pt x="4061" y="11957"/>
                  </a:lnTo>
                  <a:lnTo>
                    <a:pt x="4060" y="11964"/>
                  </a:lnTo>
                  <a:lnTo>
                    <a:pt x="4060" y="11970"/>
                  </a:lnTo>
                  <a:lnTo>
                    <a:pt x="4060" y="11976"/>
                  </a:lnTo>
                  <a:lnTo>
                    <a:pt x="4061" y="11981"/>
                  </a:lnTo>
                  <a:lnTo>
                    <a:pt x="4062" y="11988"/>
                  </a:lnTo>
                  <a:lnTo>
                    <a:pt x="4066" y="11999"/>
                  </a:lnTo>
                  <a:lnTo>
                    <a:pt x="4073" y="12011"/>
                  </a:lnTo>
                  <a:lnTo>
                    <a:pt x="4081" y="12023"/>
                  </a:lnTo>
                  <a:lnTo>
                    <a:pt x="4091" y="12035"/>
                  </a:lnTo>
                  <a:lnTo>
                    <a:pt x="4097" y="12070"/>
                  </a:lnTo>
                  <a:lnTo>
                    <a:pt x="4105" y="12106"/>
                  </a:lnTo>
                  <a:lnTo>
                    <a:pt x="4113" y="12142"/>
                  </a:lnTo>
                  <a:lnTo>
                    <a:pt x="4121" y="12177"/>
                  </a:lnTo>
                  <a:lnTo>
                    <a:pt x="4130" y="12212"/>
                  </a:lnTo>
                  <a:lnTo>
                    <a:pt x="4141" y="12247"/>
                  </a:lnTo>
                  <a:lnTo>
                    <a:pt x="4151" y="12284"/>
                  </a:lnTo>
                  <a:lnTo>
                    <a:pt x="4163" y="12319"/>
                  </a:lnTo>
                  <a:lnTo>
                    <a:pt x="4168" y="12336"/>
                  </a:lnTo>
                  <a:lnTo>
                    <a:pt x="4173" y="12355"/>
                  </a:lnTo>
                  <a:lnTo>
                    <a:pt x="4177" y="12373"/>
                  </a:lnTo>
                  <a:lnTo>
                    <a:pt x="4180" y="12391"/>
                  </a:lnTo>
                  <a:lnTo>
                    <a:pt x="4183" y="12410"/>
                  </a:lnTo>
                  <a:lnTo>
                    <a:pt x="4184" y="12428"/>
                  </a:lnTo>
                  <a:lnTo>
                    <a:pt x="4185" y="12447"/>
                  </a:lnTo>
                  <a:lnTo>
                    <a:pt x="4186" y="12467"/>
                  </a:lnTo>
                  <a:lnTo>
                    <a:pt x="4185" y="12485"/>
                  </a:lnTo>
                  <a:lnTo>
                    <a:pt x="4184" y="12505"/>
                  </a:lnTo>
                  <a:lnTo>
                    <a:pt x="4183" y="12525"/>
                  </a:lnTo>
                  <a:lnTo>
                    <a:pt x="4180" y="12544"/>
                  </a:lnTo>
                  <a:lnTo>
                    <a:pt x="4177" y="12565"/>
                  </a:lnTo>
                  <a:lnTo>
                    <a:pt x="4173" y="12585"/>
                  </a:lnTo>
                  <a:lnTo>
                    <a:pt x="4168" y="12605"/>
                  </a:lnTo>
                  <a:lnTo>
                    <a:pt x="4163" y="12626"/>
                  </a:lnTo>
                  <a:lnTo>
                    <a:pt x="4177" y="12682"/>
                  </a:lnTo>
                  <a:lnTo>
                    <a:pt x="4191" y="12738"/>
                  </a:lnTo>
                  <a:lnTo>
                    <a:pt x="4204" y="12795"/>
                  </a:lnTo>
                  <a:lnTo>
                    <a:pt x="4215" y="12851"/>
                  </a:lnTo>
                  <a:lnTo>
                    <a:pt x="4227" y="12907"/>
                  </a:lnTo>
                  <a:lnTo>
                    <a:pt x="4238" y="12964"/>
                  </a:lnTo>
                  <a:lnTo>
                    <a:pt x="4247" y="13019"/>
                  </a:lnTo>
                  <a:lnTo>
                    <a:pt x="4257" y="13075"/>
                  </a:lnTo>
                  <a:lnTo>
                    <a:pt x="4266" y="13131"/>
                  </a:lnTo>
                  <a:lnTo>
                    <a:pt x="4273" y="13188"/>
                  </a:lnTo>
                  <a:lnTo>
                    <a:pt x="4281" y="13244"/>
                  </a:lnTo>
                  <a:lnTo>
                    <a:pt x="4287" y="13300"/>
                  </a:lnTo>
                  <a:lnTo>
                    <a:pt x="4292" y="13356"/>
                  </a:lnTo>
                  <a:lnTo>
                    <a:pt x="4297" y="13413"/>
                  </a:lnTo>
                  <a:lnTo>
                    <a:pt x="4301" y="13469"/>
                  </a:lnTo>
                  <a:lnTo>
                    <a:pt x="4304" y="13524"/>
                  </a:lnTo>
                  <a:lnTo>
                    <a:pt x="4308" y="13581"/>
                  </a:lnTo>
                  <a:lnTo>
                    <a:pt x="4311" y="13637"/>
                  </a:lnTo>
                  <a:lnTo>
                    <a:pt x="4314" y="13694"/>
                  </a:lnTo>
                  <a:lnTo>
                    <a:pt x="4318" y="13751"/>
                  </a:lnTo>
                  <a:lnTo>
                    <a:pt x="4322" y="13808"/>
                  </a:lnTo>
                  <a:lnTo>
                    <a:pt x="4325" y="13865"/>
                  </a:lnTo>
                  <a:lnTo>
                    <a:pt x="4329" y="13922"/>
                  </a:lnTo>
                  <a:lnTo>
                    <a:pt x="4334" y="13980"/>
                  </a:lnTo>
                  <a:lnTo>
                    <a:pt x="4339" y="14038"/>
                  </a:lnTo>
                  <a:lnTo>
                    <a:pt x="4344" y="14096"/>
                  </a:lnTo>
                  <a:lnTo>
                    <a:pt x="4348" y="14154"/>
                  </a:lnTo>
                  <a:lnTo>
                    <a:pt x="4353" y="14212"/>
                  </a:lnTo>
                  <a:lnTo>
                    <a:pt x="4358" y="14271"/>
                  </a:lnTo>
                  <a:lnTo>
                    <a:pt x="4364" y="14329"/>
                  </a:lnTo>
                  <a:lnTo>
                    <a:pt x="4370" y="14388"/>
                  </a:lnTo>
                  <a:lnTo>
                    <a:pt x="4376" y="14447"/>
                  </a:lnTo>
                  <a:lnTo>
                    <a:pt x="4352" y="14447"/>
                  </a:lnTo>
                  <a:lnTo>
                    <a:pt x="4357" y="14470"/>
                  </a:lnTo>
                  <a:lnTo>
                    <a:pt x="4361" y="14494"/>
                  </a:lnTo>
                  <a:lnTo>
                    <a:pt x="4364" y="14518"/>
                  </a:lnTo>
                  <a:lnTo>
                    <a:pt x="4367" y="14542"/>
                  </a:lnTo>
                  <a:lnTo>
                    <a:pt x="4368" y="14565"/>
                  </a:lnTo>
                  <a:lnTo>
                    <a:pt x="4368" y="14588"/>
                  </a:lnTo>
                  <a:lnTo>
                    <a:pt x="4365" y="14612"/>
                  </a:lnTo>
                  <a:lnTo>
                    <a:pt x="4363" y="14636"/>
                  </a:lnTo>
                  <a:lnTo>
                    <a:pt x="4362" y="14647"/>
                  </a:lnTo>
                  <a:lnTo>
                    <a:pt x="4362" y="14659"/>
                  </a:lnTo>
                  <a:lnTo>
                    <a:pt x="4363" y="14669"/>
                  </a:lnTo>
                  <a:lnTo>
                    <a:pt x="4365" y="14679"/>
                  </a:lnTo>
                  <a:lnTo>
                    <a:pt x="4369" y="14688"/>
                  </a:lnTo>
                  <a:lnTo>
                    <a:pt x="4373" y="14697"/>
                  </a:lnTo>
                  <a:lnTo>
                    <a:pt x="4378" y="14705"/>
                  </a:lnTo>
                  <a:lnTo>
                    <a:pt x="4384" y="14713"/>
                  </a:lnTo>
                  <a:lnTo>
                    <a:pt x="4391" y="14720"/>
                  </a:lnTo>
                  <a:lnTo>
                    <a:pt x="4400" y="14726"/>
                  </a:lnTo>
                  <a:lnTo>
                    <a:pt x="4409" y="14732"/>
                  </a:lnTo>
                  <a:lnTo>
                    <a:pt x="4419" y="14739"/>
                  </a:lnTo>
                  <a:lnTo>
                    <a:pt x="4431" y="14743"/>
                  </a:lnTo>
                  <a:lnTo>
                    <a:pt x="4442" y="14747"/>
                  </a:lnTo>
                  <a:lnTo>
                    <a:pt x="4456" y="14751"/>
                  </a:lnTo>
                  <a:lnTo>
                    <a:pt x="4470" y="14754"/>
                  </a:lnTo>
                  <a:lnTo>
                    <a:pt x="4488" y="14759"/>
                  </a:lnTo>
                  <a:lnTo>
                    <a:pt x="4506" y="14764"/>
                  </a:lnTo>
                  <a:lnTo>
                    <a:pt x="4525" y="14768"/>
                  </a:lnTo>
                  <a:lnTo>
                    <a:pt x="4544" y="14769"/>
                  </a:lnTo>
                  <a:lnTo>
                    <a:pt x="4563" y="14770"/>
                  </a:lnTo>
                  <a:lnTo>
                    <a:pt x="4583" y="14770"/>
                  </a:lnTo>
                  <a:lnTo>
                    <a:pt x="4604" y="14769"/>
                  </a:lnTo>
                  <a:lnTo>
                    <a:pt x="4624" y="14766"/>
                  </a:lnTo>
                  <a:lnTo>
                    <a:pt x="4644" y="14764"/>
                  </a:lnTo>
                  <a:lnTo>
                    <a:pt x="4663" y="14764"/>
                  </a:lnTo>
                  <a:lnTo>
                    <a:pt x="4681" y="14765"/>
                  </a:lnTo>
                  <a:lnTo>
                    <a:pt x="4698" y="14770"/>
                  </a:lnTo>
                  <a:lnTo>
                    <a:pt x="4706" y="14772"/>
                  </a:lnTo>
                  <a:lnTo>
                    <a:pt x="4713" y="14775"/>
                  </a:lnTo>
                  <a:lnTo>
                    <a:pt x="4721" y="14778"/>
                  </a:lnTo>
                  <a:lnTo>
                    <a:pt x="4728" y="14782"/>
                  </a:lnTo>
                  <a:lnTo>
                    <a:pt x="4735" y="14786"/>
                  </a:lnTo>
                  <a:lnTo>
                    <a:pt x="4741" y="14790"/>
                  </a:lnTo>
                  <a:lnTo>
                    <a:pt x="4747" y="14795"/>
                  </a:lnTo>
                  <a:lnTo>
                    <a:pt x="4754" y="14802"/>
                  </a:lnTo>
                  <a:lnTo>
                    <a:pt x="4762" y="14816"/>
                  </a:lnTo>
                  <a:lnTo>
                    <a:pt x="4769" y="14830"/>
                  </a:lnTo>
                  <a:lnTo>
                    <a:pt x="4775" y="14843"/>
                  </a:lnTo>
                  <a:lnTo>
                    <a:pt x="4781" y="14857"/>
                  </a:lnTo>
                  <a:lnTo>
                    <a:pt x="4785" y="14869"/>
                  </a:lnTo>
                  <a:lnTo>
                    <a:pt x="4787" y="14880"/>
                  </a:lnTo>
                  <a:lnTo>
                    <a:pt x="4789" y="14892"/>
                  </a:lnTo>
                  <a:lnTo>
                    <a:pt x="4789" y="14902"/>
                  </a:lnTo>
                  <a:lnTo>
                    <a:pt x="4789" y="14912"/>
                  </a:lnTo>
                  <a:lnTo>
                    <a:pt x="4787" y="14922"/>
                  </a:lnTo>
                  <a:lnTo>
                    <a:pt x="4785" y="14931"/>
                  </a:lnTo>
                  <a:lnTo>
                    <a:pt x="4781" y="14939"/>
                  </a:lnTo>
                  <a:lnTo>
                    <a:pt x="4775" y="14947"/>
                  </a:lnTo>
                  <a:lnTo>
                    <a:pt x="4769" y="14954"/>
                  </a:lnTo>
                  <a:lnTo>
                    <a:pt x="4762" y="14961"/>
                  </a:lnTo>
                  <a:lnTo>
                    <a:pt x="4754" y="14967"/>
                  </a:lnTo>
                  <a:lnTo>
                    <a:pt x="4757" y="14988"/>
                  </a:lnTo>
                  <a:lnTo>
                    <a:pt x="4758" y="15008"/>
                  </a:lnTo>
                  <a:lnTo>
                    <a:pt x="4760" y="15028"/>
                  </a:lnTo>
                  <a:lnTo>
                    <a:pt x="4760" y="15048"/>
                  </a:lnTo>
                  <a:lnTo>
                    <a:pt x="4760" y="15067"/>
                  </a:lnTo>
                  <a:lnTo>
                    <a:pt x="4758" y="15086"/>
                  </a:lnTo>
                  <a:lnTo>
                    <a:pt x="4757" y="15105"/>
                  </a:lnTo>
                  <a:lnTo>
                    <a:pt x="4754" y="15124"/>
                  </a:lnTo>
                  <a:lnTo>
                    <a:pt x="4751" y="15142"/>
                  </a:lnTo>
                  <a:lnTo>
                    <a:pt x="4746" y="15160"/>
                  </a:lnTo>
                  <a:lnTo>
                    <a:pt x="4741" y="15178"/>
                  </a:lnTo>
                  <a:lnTo>
                    <a:pt x="4736" y="15195"/>
                  </a:lnTo>
                  <a:lnTo>
                    <a:pt x="4730" y="15213"/>
                  </a:lnTo>
                  <a:lnTo>
                    <a:pt x="4723" y="15229"/>
                  </a:lnTo>
                  <a:lnTo>
                    <a:pt x="4715" y="15247"/>
                  </a:lnTo>
                  <a:lnTo>
                    <a:pt x="4706" y="15262"/>
                  </a:lnTo>
                  <a:lnTo>
                    <a:pt x="4698" y="15279"/>
                  </a:lnTo>
                  <a:lnTo>
                    <a:pt x="4689" y="15295"/>
                  </a:lnTo>
                  <a:lnTo>
                    <a:pt x="4682" y="15313"/>
                  </a:lnTo>
                  <a:lnTo>
                    <a:pt x="4675" y="15330"/>
                  </a:lnTo>
                  <a:lnTo>
                    <a:pt x="4669" y="15347"/>
                  </a:lnTo>
                  <a:lnTo>
                    <a:pt x="4664" y="15366"/>
                  </a:lnTo>
                  <a:lnTo>
                    <a:pt x="4658" y="15383"/>
                  </a:lnTo>
                  <a:lnTo>
                    <a:pt x="4653" y="15402"/>
                  </a:lnTo>
                  <a:lnTo>
                    <a:pt x="4649" y="15421"/>
                  </a:lnTo>
                  <a:lnTo>
                    <a:pt x="4646" y="15439"/>
                  </a:lnTo>
                  <a:lnTo>
                    <a:pt x="4643" y="15458"/>
                  </a:lnTo>
                  <a:lnTo>
                    <a:pt x="4640" y="15478"/>
                  </a:lnTo>
                  <a:lnTo>
                    <a:pt x="4638" y="15497"/>
                  </a:lnTo>
                  <a:lnTo>
                    <a:pt x="4637" y="15518"/>
                  </a:lnTo>
                  <a:lnTo>
                    <a:pt x="4636" y="15538"/>
                  </a:lnTo>
                  <a:lnTo>
                    <a:pt x="4636" y="15558"/>
                  </a:lnTo>
                  <a:lnTo>
                    <a:pt x="4627" y="15576"/>
                  </a:lnTo>
                  <a:lnTo>
                    <a:pt x="4620" y="15593"/>
                  </a:lnTo>
                  <a:lnTo>
                    <a:pt x="4614" y="15611"/>
                  </a:lnTo>
                  <a:lnTo>
                    <a:pt x="4609" y="15628"/>
                  </a:lnTo>
                  <a:lnTo>
                    <a:pt x="4604" y="15645"/>
                  </a:lnTo>
                  <a:lnTo>
                    <a:pt x="4600" y="15662"/>
                  </a:lnTo>
                  <a:lnTo>
                    <a:pt x="4598" y="15678"/>
                  </a:lnTo>
                  <a:lnTo>
                    <a:pt x="4597" y="15694"/>
                  </a:lnTo>
                  <a:lnTo>
                    <a:pt x="4597" y="15710"/>
                  </a:lnTo>
                  <a:lnTo>
                    <a:pt x="4597" y="15726"/>
                  </a:lnTo>
                  <a:lnTo>
                    <a:pt x="4599" y="15742"/>
                  </a:lnTo>
                  <a:lnTo>
                    <a:pt x="4603" y="15758"/>
                  </a:lnTo>
                  <a:lnTo>
                    <a:pt x="4606" y="15774"/>
                  </a:lnTo>
                  <a:lnTo>
                    <a:pt x="4611" y="15788"/>
                  </a:lnTo>
                  <a:lnTo>
                    <a:pt x="4617" y="15804"/>
                  </a:lnTo>
                  <a:lnTo>
                    <a:pt x="4624" y="15818"/>
                  </a:lnTo>
                  <a:lnTo>
                    <a:pt x="4630" y="15834"/>
                  </a:lnTo>
                  <a:lnTo>
                    <a:pt x="4637" y="15848"/>
                  </a:lnTo>
                  <a:lnTo>
                    <a:pt x="4642" y="15863"/>
                  </a:lnTo>
                  <a:lnTo>
                    <a:pt x="4645" y="15877"/>
                  </a:lnTo>
                  <a:lnTo>
                    <a:pt x="4648" y="15893"/>
                  </a:lnTo>
                  <a:lnTo>
                    <a:pt x="4650" y="15907"/>
                  </a:lnTo>
                  <a:lnTo>
                    <a:pt x="4650" y="15922"/>
                  </a:lnTo>
                  <a:lnTo>
                    <a:pt x="4650" y="15937"/>
                  </a:lnTo>
                  <a:lnTo>
                    <a:pt x="4649" y="15952"/>
                  </a:lnTo>
                  <a:lnTo>
                    <a:pt x="4647" y="15966"/>
                  </a:lnTo>
                  <a:lnTo>
                    <a:pt x="4644" y="15981"/>
                  </a:lnTo>
                  <a:lnTo>
                    <a:pt x="4640" y="15996"/>
                  </a:lnTo>
                  <a:lnTo>
                    <a:pt x="4634" y="16011"/>
                  </a:lnTo>
                  <a:lnTo>
                    <a:pt x="4627" y="16025"/>
                  </a:lnTo>
                  <a:lnTo>
                    <a:pt x="4620" y="16041"/>
                  </a:lnTo>
                  <a:lnTo>
                    <a:pt x="4612" y="16055"/>
                  </a:lnTo>
                  <a:lnTo>
                    <a:pt x="4611" y="16085"/>
                  </a:lnTo>
                  <a:lnTo>
                    <a:pt x="4609" y="16115"/>
                  </a:lnTo>
                  <a:lnTo>
                    <a:pt x="4606" y="16145"/>
                  </a:lnTo>
                  <a:lnTo>
                    <a:pt x="4600" y="16176"/>
                  </a:lnTo>
                  <a:lnTo>
                    <a:pt x="4593" y="16207"/>
                  </a:lnTo>
                  <a:lnTo>
                    <a:pt x="4585" y="16239"/>
                  </a:lnTo>
                  <a:lnTo>
                    <a:pt x="4576" y="16271"/>
                  </a:lnTo>
                  <a:lnTo>
                    <a:pt x="4564" y="16303"/>
                  </a:lnTo>
                  <a:lnTo>
                    <a:pt x="4559" y="16319"/>
                  </a:lnTo>
                  <a:lnTo>
                    <a:pt x="4556" y="16335"/>
                  </a:lnTo>
                  <a:lnTo>
                    <a:pt x="4554" y="16350"/>
                  </a:lnTo>
                  <a:lnTo>
                    <a:pt x="4554" y="16365"/>
                  </a:lnTo>
                  <a:lnTo>
                    <a:pt x="4556" y="16379"/>
                  </a:lnTo>
                  <a:lnTo>
                    <a:pt x="4559" y="16392"/>
                  </a:lnTo>
                  <a:lnTo>
                    <a:pt x="4564" y="16406"/>
                  </a:lnTo>
                  <a:lnTo>
                    <a:pt x="4570" y="16418"/>
                  </a:lnTo>
                  <a:lnTo>
                    <a:pt x="4579" y="16431"/>
                  </a:lnTo>
                  <a:lnTo>
                    <a:pt x="4589" y="16443"/>
                  </a:lnTo>
                  <a:lnTo>
                    <a:pt x="4600" y="16455"/>
                  </a:lnTo>
                  <a:lnTo>
                    <a:pt x="4614" y="16465"/>
                  </a:lnTo>
                  <a:lnTo>
                    <a:pt x="4628" y="16475"/>
                  </a:lnTo>
                  <a:lnTo>
                    <a:pt x="4645" y="16486"/>
                  </a:lnTo>
                  <a:lnTo>
                    <a:pt x="4663" y="16495"/>
                  </a:lnTo>
                  <a:lnTo>
                    <a:pt x="4683" y="16504"/>
                  </a:lnTo>
                  <a:lnTo>
                    <a:pt x="4702" y="16509"/>
                  </a:lnTo>
                  <a:lnTo>
                    <a:pt x="4721" y="16515"/>
                  </a:lnTo>
                  <a:lnTo>
                    <a:pt x="4739" y="16520"/>
                  </a:lnTo>
                  <a:lnTo>
                    <a:pt x="4758" y="16523"/>
                  </a:lnTo>
                  <a:lnTo>
                    <a:pt x="4775" y="16526"/>
                  </a:lnTo>
                  <a:lnTo>
                    <a:pt x="4793" y="16529"/>
                  </a:lnTo>
                  <a:lnTo>
                    <a:pt x="4811" y="16531"/>
                  </a:lnTo>
                  <a:lnTo>
                    <a:pt x="4828" y="16532"/>
                  </a:lnTo>
                  <a:lnTo>
                    <a:pt x="4845" y="16533"/>
                  </a:lnTo>
                  <a:lnTo>
                    <a:pt x="4861" y="16533"/>
                  </a:lnTo>
                  <a:lnTo>
                    <a:pt x="4878" y="16533"/>
                  </a:lnTo>
                  <a:lnTo>
                    <a:pt x="4893" y="16532"/>
                  </a:lnTo>
                  <a:lnTo>
                    <a:pt x="4909" y="16530"/>
                  </a:lnTo>
                  <a:lnTo>
                    <a:pt x="4924" y="16528"/>
                  </a:lnTo>
                  <a:lnTo>
                    <a:pt x="4940" y="16525"/>
                  </a:lnTo>
                  <a:lnTo>
                    <a:pt x="4954" y="16522"/>
                  </a:lnTo>
                  <a:lnTo>
                    <a:pt x="4970" y="16518"/>
                  </a:lnTo>
                  <a:lnTo>
                    <a:pt x="4983" y="16514"/>
                  </a:lnTo>
                  <a:lnTo>
                    <a:pt x="4998" y="16508"/>
                  </a:lnTo>
                  <a:lnTo>
                    <a:pt x="5011" y="16502"/>
                  </a:lnTo>
                  <a:lnTo>
                    <a:pt x="5025" y="16496"/>
                  </a:lnTo>
                  <a:lnTo>
                    <a:pt x="5038" y="16489"/>
                  </a:lnTo>
                  <a:lnTo>
                    <a:pt x="5052" y="16481"/>
                  </a:lnTo>
                  <a:lnTo>
                    <a:pt x="5064" y="16473"/>
                  </a:lnTo>
                  <a:lnTo>
                    <a:pt x="5077" y="16464"/>
                  </a:lnTo>
                  <a:lnTo>
                    <a:pt x="5089" y="16455"/>
                  </a:lnTo>
                  <a:lnTo>
                    <a:pt x="5100" y="16445"/>
                  </a:lnTo>
                  <a:lnTo>
                    <a:pt x="5112" y="16434"/>
                  </a:lnTo>
                  <a:lnTo>
                    <a:pt x="5123" y="16424"/>
                  </a:lnTo>
                  <a:lnTo>
                    <a:pt x="5135" y="16411"/>
                  </a:lnTo>
                  <a:lnTo>
                    <a:pt x="5145" y="16399"/>
                  </a:lnTo>
                  <a:lnTo>
                    <a:pt x="5156" y="16386"/>
                  </a:lnTo>
                  <a:lnTo>
                    <a:pt x="5162" y="16374"/>
                  </a:lnTo>
                  <a:lnTo>
                    <a:pt x="5167" y="16362"/>
                  </a:lnTo>
                  <a:lnTo>
                    <a:pt x="5171" y="16351"/>
                  </a:lnTo>
                  <a:lnTo>
                    <a:pt x="5174" y="16340"/>
                  </a:lnTo>
                  <a:lnTo>
                    <a:pt x="5177" y="16328"/>
                  </a:lnTo>
                  <a:lnTo>
                    <a:pt x="5180" y="16317"/>
                  </a:lnTo>
                  <a:lnTo>
                    <a:pt x="5181" y="16306"/>
                  </a:lnTo>
                  <a:lnTo>
                    <a:pt x="5182" y="16294"/>
                  </a:lnTo>
                  <a:lnTo>
                    <a:pt x="5183" y="16284"/>
                  </a:lnTo>
                  <a:lnTo>
                    <a:pt x="5182" y="16272"/>
                  </a:lnTo>
                  <a:lnTo>
                    <a:pt x="5182" y="16261"/>
                  </a:lnTo>
                  <a:lnTo>
                    <a:pt x="5180" y="16251"/>
                  </a:lnTo>
                  <a:lnTo>
                    <a:pt x="5178" y="16240"/>
                  </a:lnTo>
                  <a:lnTo>
                    <a:pt x="5175" y="16230"/>
                  </a:lnTo>
                  <a:lnTo>
                    <a:pt x="5172" y="16219"/>
                  </a:lnTo>
                  <a:lnTo>
                    <a:pt x="5168" y="16208"/>
                  </a:lnTo>
                  <a:lnTo>
                    <a:pt x="5164" y="16198"/>
                  </a:lnTo>
                  <a:lnTo>
                    <a:pt x="5160" y="16189"/>
                  </a:lnTo>
                  <a:lnTo>
                    <a:pt x="5157" y="16178"/>
                  </a:lnTo>
                  <a:lnTo>
                    <a:pt x="5155" y="16168"/>
                  </a:lnTo>
                  <a:lnTo>
                    <a:pt x="5153" y="16159"/>
                  </a:lnTo>
                  <a:lnTo>
                    <a:pt x="5153" y="16148"/>
                  </a:lnTo>
                  <a:lnTo>
                    <a:pt x="5152" y="16139"/>
                  </a:lnTo>
                  <a:lnTo>
                    <a:pt x="5153" y="16129"/>
                  </a:lnTo>
                  <a:lnTo>
                    <a:pt x="5154" y="16119"/>
                  </a:lnTo>
                  <a:lnTo>
                    <a:pt x="5155" y="16110"/>
                  </a:lnTo>
                  <a:lnTo>
                    <a:pt x="5158" y="16101"/>
                  </a:lnTo>
                  <a:lnTo>
                    <a:pt x="5162" y="16091"/>
                  </a:lnTo>
                  <a:lnTo>
                    <a:pt x="5165" y="16082"/>
                  </a:lnTo>
                  <a:lnTo>
                    <a:pt x="5169" y="16073"/>
                  </a:lnTo>
                  <a:lnTo>
                    <a:pt x="5174" y="16063"/>
                  </a:lnTo>
                  <a:lnTo>
                    <a:pt x="5179" y="16055"/>
                  </a:lnTo>
                  <a:lnTo>
                    <a:pt x="5197" y="16061"/>
                  </a:lnTo>
                  <a:lnTo>
                    <a:pt x="5214" y="16069"/>
                  </a:lnTo>
                  <a:lnTo>
                    <a:pt x="5231" y="16078"/>
                  </a:lnTo>
                  <a:lnTo>
                    <a:pt x="5247" y="16087"/>
                  </a:lnTo>
                  <a:lnTo>
                    <a:pt x="5264" y="16099"/>
                  </a:lnTo>
                  <a:lnTo>
                    <a:pt x="5280" y="16110"/>
                  </a:lnTo>
                  <a:lnTo>
                    <a:pt x="5295" y="16123"/>
                  </a:lnTo>
                  <a:lnTo>
                    <a:pt x="5310" y="16138"/>
                  </a:lnTo>
                  <a:lnTo>
                    <a:pt x="5317" y="16145"/>
                  </a:lnTo>
                  <a:lnTo>
                    <a:pt x="5325" y="16150"/>
                  </a:lnTo>
                  <a:lnTo>
                    <a:pt x="5334" y="16156"/>
                  </a:lnTo>
                  <a:lnTo>
                    <a:pt x="5343" y="16161"/>
                  </a:lnTo>
                  <a:lnTo>
                    <a:pt x="5352" y="16164"/>
                  </a:lnTo>
                  <a:lnTo>
                    <a:pt x="5362" y="16167"/>
                  </a:lnTo>
                  <a:lnTo>
                    <a:pt x="5373" y="16169"/>
                  </a:lnTo>
                  <a:lnTo>
                    <a:pt x="5384" y="16170"/>
                  </a:lnTo>
                  <a:lnTo>
                    <a:pt x="5394" y="16171"/>
                  </a:lnTo>
                  <a:lnTo>
                    <a:pt x="5407" y="16170"/>
                  </a:lnTo>
                  <a:lnTo>
                    <a:pt x="5419" y="16169"/>
                  </a:lnTo>
                  <a:lnTo>
                    <a:pt x="5432" y="16167"/>
                  </a:lnTo>
                  <a:lnTo>
                    <a:pt x="5445" y="16164"/>
                  </a:lnTo>
                  <a:lnTo>
                    <a:pt x="5459" y="16160"/>
                  </a:lnTo>
                  <a:lnTo>
                    <a:pt x="5472" y="16155"/>
                  </a:lnTo>
                  <a:lnTo>
                    <a:pt x="5488" y="16149"/>
                  </a:lnTo>
                  <a:lnTo>
                    <a:pt x="5499" y="16146"/>
                  </a:lnTo>
                  <a:lnTo>
                    <a:pt x="5509" y="16143"/>
                  </a:lnTo>
                  <a:lnTo>
                    <a:pt x="5520" y="16139"/>
                  </a:lnTo>
                  <a:lnTo>
                    <a:pt x="5530" y="16135"/>
                  </a:lnTo>
                  <a:lnTo>
                    <a:pt x="5539" y="16130"/>
                  </a:lnTo>
                  <a:lnTo>
                    <a:pt x="5548" y="16125"/>
                  </a:lnTo>
                  <a:lnTo>
                    <a:pt x="5556" y="16119"/>
                  </a:lnTo>
                  <a:lnTo>
                    <a:pt x="5564" y="16114"/>
                  </a:lnTo>
                  <a:lnTo>
                    <a:pt x="5571" y="16108"/>
                  </a:lnTo>
                  <a:lnTo>
                    <a:pt x="5578" y="16102"/>
                  </a:lnTo>
                  <a:lnTo>
                    <a:pt x="5584" y="16094"/>
                  </a:lnTo>
                  <a:lnTo>
                    <a:pt x="5589" y="16087"/>
                  </a:lnTo>
                  <a:lnTo>
                    <a:pt x="5594" y="16080"/>
                  </a:lnTo>
                  <a:lnTo>
                    <a:pt x="5598" y="16072"/>
                  </a:lnTo>
                  <a:lnTo>
                    <a:pt x="5603" y="16063"/>
                  </a:lnTo>
                  <a:lnTo>
                    <a:pt x="5606" y="16055"/>
                  </a:lnTo>
                  <a:lnTo>
                    <a:pt x="5617" y="16020"/>
                  </a:lnTo>
                  <a:lnTo>
                    <a:pt x="5629" y="15984"/>
                  </a:lnTo>
                  <a:lnTo>
                    <a:pt x="5641" y="15948"/>
                  </a:lnTo>
                  <a:lnTo>
                    <a:pt x="5652" y="15913"/>
                  </a:lnTo>
                  <a:lnTo>
                    <a:pt x="5670" y="15892"/>
                  </a:lnTo>
                  <a:lnTo>
                    <a:pt x="5685" y="15870"/>
                  </a:lnTo>
                  <a:lnTo>
                    <a:pt x="5699" y="15846"/>
                  </a:lnTo>
                  <a:lnTo>
                    <a:pt x="5712" y="15821"/>
                  </a:lnTo>
                  <a:lnTo>
                    <a:pt x="5723" y="15795"/>
                  </a:lnTo>
                  <a:lnTo>
                    <a:pt x="5733" y="15769"/>
                  </a:lnTo>
                  <a:lnTo>
                    <a:pt x="5740" y="15741"/>
                  </a:lnTo>
                  <a:lnTo>
                    <a:pt x="5747" y="15712"/>
                  </a:lnTo>
                  <a:lnTo>
                    <a:pt x="5753" y="15681"/>
                  </a:lnTo>
                  <a:lnTo>
                    <a:pt x="5756" y="15650"/>
                  </a:lnTo>
                  <a:lnTo>
                    <a:pt x="5759" y="15618"/>
                  </a:lnTo>
                  <a:lnTo>
                    <a:pt x="5759" y="15585"/>
                  </a:lnTo>
                  <a:lnTo>
                    <a:pt x="5759" y="15550"/>
                  </a:lnTo>
                  <a:lnTo>
                    <a:pt x="5756" y="15515"/>
                  </a:lnTo>
                  <a:lnTo>
                    <a:pt x="5753" y="15478"/>
                  </a:lnTo>
                  <a:lnTo>
                    <a:pt x="5747" y="15440"/>
                  </a:lnTo>
                  <a:lnTo>
                    <a:pt x="5746" y="15411"/>
                  </a:lnTo>
                  <a:lnTo>
                    <a:pt x="5744" y="15384"/>
                  </a:lnTo>
                  <a:lnTo>
                    <a:pt x="5740" y="15359"/>
                  </a:lnTo>
                  <a:lnTo>
                    <a:pt x="5734" y="15334"/>
                  </a:lnTo>
                  <a:lnTo>
                    <a:pt x="5727" y="15311"/>
                  </a:lnTo>
                  <a:lnTo>
                    <a:pt x="5717" y="15289"/>
                  </a:lnTo>
                  <a:lnTo>
                    <a:pt x="5712" y="15279"/>
                  </a:lnTo>
                  <a:lnTo>
                    <a:pt x="5706" y="15269"/>
                  </a:lnTo>
                  <a:lnTo>
                    <a:pt x="5701" y="15260"/>
                  </a:lnTo>
                  <a:lnTo>
                    <a:pt x="5694" y="15251"/>
                  </a:lnTo>
                  <a:lnTo>
                    <a:pt x="5687" y="15243"/>
                  </a:lnTo>
                  <a:lnTo>
                    <a:pt x="5680" y="15234"/>
                  </a:lnTo>
                  <a:lnTo>
                    <a:pt x="5672" y="15226"/>
                  </a:lnTo>
                  <a:lnTo>
                    <a:pt x="5664" y="15219"/>
                  </a:lnTo>
                  <a:lnTo>
                    <a:pt x="5655" y="15212"/>
                  </a:lnTo>
                  <a:lnTo>
                    <a:pt x="5647" y="15204"/>
                  </a:lnTo>
                  <a:lnTo>
                    <a:pt x="5638" y="15198"/>
                  </a:lnTo>
                  <a:lnTo>
                    <a:pt x="5627" y="15192"/>
                  </a:lnTo>
                  <a:lnTo>
                    <a:pt x="5607" y="15180"/>
                  </a:lnTo>
                  <a:lnTo>
                    <a:pt x="5584" y="15171"/>
                  </a:lnTo>
                  <a:lnTo>
                    <a:pt x="5560" y="15163"/>
                  </a:lnTo>
                  <a:lnTo>
                    <a:pt x="5534" y="15157"/>
                  </a:lnTo>
                  <a:lnTo>
                    <a:pt x="5529" y="15127"/>
                  </a:lnTo>
                  <a:lnTo>
                    <a:pt x="5524" y="15096"/>
                  </a:lnTo>
                  <a:lnTo>
                    <a:pt x="5520" y="15065"/>
                  </a:lnTo>
                  <a:lnTo>
                    <a:pt x="5517" y="15032"/>
                  </a:lnTo>
                  <a:lnTo>
                    <a:pt x="5515" y="14999"/>
                  </a:lnTo>
                  <a:lnTo>
                    <a:pt x="5512" y="14965"/>
                  </a:lnTo>
                  <a:lnTo>
                    <a:pt x="5511" y="14931"/>
                  </a:lnTo>
                  <a:lnTo>
                    <a:pt x="5510" y="14896"/>
                  </a:lnTo>
                  <a:lnTo>
                    <a:pt x="5510" y="14861"/>
                  </a:lnTo>
                  <a:lnTo>
                    <a:pt x="5507" y="14827"/>
                  </a:lnTo>
                  <a:lnTo>
                    <a:pt x="5504" y="14793"/>
                  </a:lnTo>
                  <a:lnTo>
                    <a:pt x="5499" y="14760"/>
                  </a:lnTo>
                  <a:lnTo>
                    <a:pt x="5492" y="14728"/>
                  </a:lnTo>
                  <a:lnTo>
                    <a:pt x="5484" y="14697"/>
                  </a:lnTo>
                  <a:lnTo>
                    <a:pt x="5474" y="14666"/>
                  </a:lnTo>
                  <a:lnTo>
                    <a:pt x="5464" y="14636"/>
                  </a:lnTo>
                  <a:lnTo>
                    <a:pt x="5493" y="14613"/>
                  </a:lnTo>
                  <a:lnTo>
                    <a:pt x="5523" y="14592"/>
                  </a:lnTo>
                  <a:lnTo>
                    <a:pt x="5552" y="14572"/>
                  </a:lnTo>
                  <a:lnTo>
                    <a:pt x="5582" y="14553"/>
                  </a:lnTo>
                  <a:lnTo>
                    <a:pt x="5611" y="14537"/>
                  </a:lnTo>
                  <a:lnTo>
                    <a:pt x="5641" y="14521"/>
                  </a:lnTo>
                  <a:lnTo>
                    <a:pt x="5671" y="14507"/>
                  </a:lnTo>
                  <a:lnTo>
                    <a:pt x="5700" y="14494"/>
                  </a:lnTo>
                  <a:lnTo>
                    <a:pt x="5730" y="14482"/>
                  </a:lnTo>
                  <a:lnTo>
                    <a:pt x="5759" y="14469"/>
                  </a:lnTo>
                  <a:lnTo>
                    <a:pt x="5789" y="14455"/>
                  </a:lnTo>
                  <a:lnTo>
                    <a:pt x="5818" y="14440"/>
                  </a:lnTo>
                  <a:lnTo>
                    <a:pt x="5848" y="14426"/>
                  </a:lnTo>
                  <a:lnTo>
                    <a:pt x="5877" y="14410"/>
                  </a:lnTo>
                  <a:lnTo>
                    <a:pt x="5907" y="14393"/>
                  </a:lnTo>
                  <a:lnTo>
                    <a:pt x="5937" y="14376"/>
                  </a:lnTo>
                  <a:lnTo>
                    <a:pt x="5937" y="14305"/>
                  </a:lnTo>
                  <a:close/>
                  <a:moveTo>
                    <a:pt x="1490" y="5579"/>
                  </a:moveTo>
                  <a:lnTo>
                    <a:pt x="1467" y="5544"/>
                  </a:lnTo>
                  <a:lnTo>
                    <a:pt x="1444" y="5507"/>
                  </a:lnTo>
                  <a:lnTo>
                    <a:pt x="1421" y="5471"/>
                  </a:lnTo>
                  <a:lnTo>
                    <a:pt x="1401" y="5435"/>
                  </a:lnTo>
                  <a:lnTo>
                    <a:pt x="1380" y="5399"/>
                  </a:lnTo>
                  <a:lnTo>
                    <a:pt x="1359" y="5361"/>
                  </a:lnTo>
                  <a:lnTo>
                    <a:pt x="1340" y="5324"/>
                  </a:lnTo>
                  <a:lnTo>
                    <a:pt x="1321" y="5287"/>
                  </a:lnTo>
                  <a:lnTo>
                    <a:pt x="1303" y="5249"/>
                  </a:lnTo>
                  <a:lnTo>
                    <a:pt x="1286" y="5210"/>
                  </a:lnTo>
                  <a:lnTo>
                    <a:pt x="1268" y="5172"/>
                  </a:lnTo>
                  <a:lnTo>
                    <a:pt x="1253" y="5134"/>
                  </a:lnTo>
                  <a:lnTo>
                    <a:pt x="1237" y="5094"/>
                  </a:lnTo>
                  <a:lnTo>
                    <a:pt x="1222" y="5055"/>
                  </a:lnTo>
                  <a:lnTo>
                    <a:pt x="1208" y="5016"/>
                  </a:lnTo>
                  <a:lnTo>
                    <a:pt x="1194" y="4976"/>
                  </a:lnTo>
                  <a:lnTo>
                    <a:pt x="1167" y="4897"/>
                  </a:lnTo>
                  <a:lnTo>
                    <a:pt x="1137" y="4817"/>
                  </a:lnTo>
                  <a:lnTo>
                    <a:pt x="1106" y="4738"/>
                  </a:lnTo>
                  <a:lnTo>
                    <a:pt x="1073" y="4660"/>
                  </a:lnTo>
                  <a:lnTo>
                    <a:pt x="1038" y="4582"/>
                  </a:lnTo>
                  <a:lnTo>
                    <a:pt x="1001" y="4503"/>
                  </a:lnTo>
                  <a:lnTo>
                    <a:pt x="963" y="4427"/>
                  </a:lnTo>
                  <a:lnTo>
                    <a:pt x="923" y="4349"/>
                  </a:lnTo>
                  <a:lnTo>
                    <a:pt x="916" y="4335"/>
                  </a:lnTo>
                  <a:lnTo>
                    <a:pt x="912" y="4320"/>
                  </a:lnTo>
                  <a:lnTo>
                    <a:pt x="909" y="4307"/>
                  </a:lnTo>
                  <a:lnTo>
                    <a:pt x="906" y="4292"/>
                  </a:lnTo>
                  <a:lnTo>
                    <a:pt x="904" y="4279"/>
                  </a:lnTo>
                  <a:lnTo>
                    <a:pt x="903" y="4265"/>
                  </a:lnTo>
                  <a:lnTo>
                    <a:pt x="904" y="4253"/>
                  </a:lnTo>
                  <a:lnTo>
                    <a:pt x="905" y="4241"/>
                  </a:lnTo>
                  <a:lnTo>
                    <a:pt x="906" y="4228"/>
                  </a:lnTo>
                  <a:lnTo>
                    <a:pt x="909" y="4216"/>
                  </a:lnTo>
                  <a:lnTo>
                    <a:pt x="913" y="4203"/>
                  </a:lnTo>
                  <a:lnTo>
                    <a:pt x="917" y="4192"/>
                  </a:lnTo>
                  <a:lnTo>
                    <a:pt x="924" y="4181"/>
                  </a:lnTo>
                  <a:lnTo>
                    <a:pt x="930" y="4170"/>
                  </a:lnTo>
                  <a:lnTo>
                    <a:pt x="937" y="4159"/>
                  </a:lnTo>
                  <a:lnTo>
                    <a:pt x="946" y="4148"/>
                  </a:lnTo>
                  <a:lnTo>
                    <a:pt x="964" y="4128"/>
                  </a:lnTo>
                  <a:lnTo>
                    <a:pt x="983" y="4108"/>
                  </a:lnTo>
                  <a:lnTo>
                    <a:pt x="1002" y="4088"/>
                  </a:lnTo>
                  <a:lnTo>
                    <a:pt x="1023" y="4069"/>
                  </a:lnTo>
                  <a:lnTo>
                    <a:pt x="1044" y="4050"/>
                  </a:lnTo>
                  <a:lnTo>
                    <a:pt x="1065" y="4031"/>
                  </a:lnTo>
                  <a:lnTo>
                    <a:pt x="1088" y="4013"/>
                  </a:lnTo>
                  <a:lnTo>
                    <a:pt x="1111" y="3995"/>
                  </a:lnTo>
                  <a:lnTo>
                    <a:pt x="1123" y="3989"/>
                  </a:lnTo>
                  <a:lnTo>
                    <a:pt x="1135" y="3985"/>
                  </a:lnTo>
                  <a:lnTo>
                    <a:pt x="1147" y="3981"/>
                  </a:lnTo>
                  <a:lnTo>
                    <a:pt x="1159" y="3977"/>
                  </a:lnTo>
                  <a:lnTo>
                    <a:pt x="1171" y="3975"/>
                  </a:lnTo>
                  <a:lnTo>
                    <a:pt x="1182" y="3972"/>
                  </a:lnTo>
                  <a:lnTo>
                    <a:pt x="1194" y="3971"/>
                  </a:lnTo>
                  <a:lnTo>
                    <a:pt x="1206" y="3971"/>
                  </a:lnTo>
                  <a:lnTo>
                    <a:pt x="1224" y="3970"/>
                  </a:lnTo>
                  <a:lnTo>
                    <a:pt x="1241" y="3969"/>
                  </a:lnTo>
                  <a:lnTo>
                    <a:pt x="1259" y="3967"/>
                  </a:lnTo>
                  <a:lnTo>
                    <a:pt x="1277" y="3965"/>
                  </a:lnTo>
                  <a:lnTo>
                    <a:pt x="1295" y="3962"/>
                  </a:lnTo>
                  <a:lnTo>
                    <a:pt x="1313" y="3958"/>
                  </a:lnTo>
                  <a:lnTo>
                    <a:pt x="1330" y="3953"/>
                  </a:lnTo>
                  <a:lnTo>
                    <a:pt x="1348" y="3948"/>
                  </a:lnTo>
                  <a:lnTo>
                    <a:pt x="1354" y="3961"/>
                  </a:lnTo>
                  <a:lnTo>
                    <a:pt x="1361" y="3977"/>
                  </a:lnTo>
                  <a:lnTo>
                    <a:pt x="1369" y="3996"/>
                  </a:lnTo>
                  <a:lnTo>
                    <a:pt x="1378" y="4018"/>
                  </a:lnTo>
                  <a:lnTo>
                    <a:pt x="1386" y="4044"/>
                  </a:lnTo>
                  <a:lnTo>
                    <a:pt x="1397" y="4072"/>
                  </a:lnTo>
                  <a:lnTo>
                    <a:pt x="1407" y="4103"/>
                  </a:lnTo>
                  <a:lnTo>
                    <a:pt x="1419" y="4137"/>
                  </a:lnTo>
                  <a:lnTo>
                    <a:pt x="1411" y="4166"/>
                  </a:lnTo>
                  <a:lnTo>
                    <a:pt x="1404" y="4195"/>
                  </a:lnTo>
                  <a:lnTo>
                    <a:pt x="1398" y="4225"/>
                  </a:lnTo>
                  <a:lnTo>
                    <a:pt x="1394" y="4253"/>
                  </a:lnTo>
                  <a:lnTo>
                    <a:pt x="1390" y="4282"/>
                  </a:lnTo>
                  <a:lnTo>
                    <a:pt x="1389" y="4311"/>
                  </a:lnTo>
                  <a:lnTo>
                    <a:pt x="1388" y="4339"/>
                  </a:lnTo>
                  <a:lnTo>
                    <a:pt x="1389" y="4367"/>
                  </a:lnTo>
                  <a:lnTo>
                    <a:pt x="1391" y="4395"/>
                  </a:lnTo>
                  <a:lnTo>
                    <a:pt x="1395" y="4423"/>
                  </a:lnTo>
                  <a:lnTo>
                    <a:pt x="1400" y="4451"/>
                  </a:lnTo>
                  <a:lnTo>
                    <a:pt x="1406" y="4478"/>
                  </a:lnTo>
                  <a:lnTo>
                    <a:pt x="1413" y="4505"/>
                  </a:lnTo>
                  <a:lnTo>
                    <a:pt x="1421" y="4532"/>
                  </a:lnTo>
                  <a:lnTo>
                    <a:pt x="1432" y="4559"/>
                  </a:lnTo>
                  <a:lnTo>
                    <a:pt x="1442" y="4586"/>
                  </a:lnTo>
                  <a:lnTo>
                    <a:pt x="1454" y="4613"/>
                  </a:lnTo>
                  <a:lnTo>
                    <a:pt x="1464" y="4640"/>
                  </a:lnTo>
                  <a:lnTo>
                    <a:pt x="1473" y="4667"/>
                  </a:lnTo>
                  <a:lnTo>
                    <a:pt x="1480" y="4695"/>
                  </a:lnTo>
                  <a:lnTo>
                    <a:pt x="1488" y="4724"/>
                  </a:lnTo>
                  <a:lnTo>
                    <a:pt x="1494" y="4752"/>
                  </a:lnTo>
                  <a:lnTo>
                    <a:pt x="1498" y="4781"/>
                  </a:lnTo>
                  <a:lnTo>
                    <a:pt x="1501" y="4811"/>
                  </a:lnTo>
                  <a:lnTo>
                    <a:pt x="1504" y="4841"/>
                  </a:lnTo>
                  <a:lnTo>
                    <a:pt x="1505" y="4871"/>
                  </a:lnTo>
                  <a:lnTo>
                    <a:pt x="1505" y="4901"/>
                  </a:lnTo>
                  <a:lnTo>
                    <a:pt x="1504" y="4932"/>
                  </a:lnTo>
                  <a:lnTo>
                    <a:pt x="1502" y="4963"/>
                  </a:lnTo>
                  <a:lnTo>
                    <a:pt x="1499" y="4995"/>
                  </a:lnTo>
                  <a:lnTo>
                    <a:pt x="1495" y="5026"/>
                  </a:lnTo>
                  <a:lnTo>
                    <a:pt x="1490" y="5059"/>
                  </a:lnTo>
                  <a:lnTo>
                    <a:pt x="1442" y="5461"/>
                  </a:lnTo>
                  <a:lnTo>
                    <a:pt x="1561" y="5555"/>
                  </a:lnTo>
                  <a:lnTo>
                    <a:pt x="1550" y="5566"/>
                  </a:lnTo>
                  <a:lnTo>
                    <a:pt x="1538" y="5575"/>
                  </a:lnTo>
                  <a:lnTo>
                    <a:pt x="1529" y="5581"/>
                  </a:lnTo>
                  <a:lnTo>
                    <a:pt x="1520" y="5585"/>
                  </a:lnTo>
                  <a:lnTo>
                    <a:pt x="1515" y="5586"/>
                  </a:lnTo>
                  <a:lnTo>
                    <a:pt x="1510" y="5587"/>
                  </a:lnTo>
                  <a:lnTo>
                    <a:pt x="1507" y="5587"/>
                  </a:lnTo>
                  <a:lnTo>
                    <a:pt x="1503" y="5586"/>
                  </a:lnTo>
                  <a:lnTo>
                    <a:pt x="1499" y="5586"/>
                  </a:lnTo>
                  <a:lnTo>
                    <a:pt x="1496" y="5584"/>
                  </a:lnTo>
                  <a:lnTo>
                    <a:pt x="1493" y="5582"/>
                  </a:lnTo>
                  <a:lnTo>
                    <a:pt x="1490" y="5579"/>
                  </a:lnTo>
                  <a:close/>
                  <a:moveTo>
                    <a:pt x="3973" y="5343"/>
                  </a:moveTo>
                  <a:lnTo>
                    <a:pt x="3968" y="5289"/>
                  </a:lnTo>
                  <a:lnTo>
                    <a:pt x="3964" y="5235"/>
                  </a:lnTo>
                  <a:lnTo>
                    <a:pt x="3961" y="5181"/>
                  </a:lnTo>
                  <a:lnTo>
                    <a:pt x="3959" y="5126"/>
                  </a:lnTo>
                  <a:lnTo>
                    <a:pt x="3958" y="5072"/>
                  </a:lnTo>
                  <a:lnTo>
                    <a:pt x="3958" y="5017"/>
                  </a:lnTo>
                  <a:lnTo>
                    <a:pt x="3959" y="4961"/>
                  </a:lnTo>
                  <a:lnTo>
                    <a:pt x="3962" y="4905"/>
                  </a:lnTo>
                  <a:lnTo>
                    <a:pt x="3963" y="4877"/>
                  </a:lnTo>
                  <a:lnTo>
                    <a:pt x="3966" y="4849"/>
                  </a:lnTo>
                  <a:lnTo>
                    <a:pt x="3969" y="4822"/>
                  </a:lnTo>
                  <a:lnTo>
                    <a:pt x="3972" y="4795"/>
                  </a:lnTo>
                  <a:lnTo>
                    <a:pt x="3977" y="4768"/>
                  </a:lnTo>
                  <a:lnTo>
                    <a:pt x="3982" y="4741"/>
                  </a:lnTo>
                  <a:lnTo>
                    <a:pt x="3988" y="4716"/>
                  </a:lnTo>
                  <a:lnTo>
                    <a:pt x="3994" y="4690"/>
                  </a:lnTo>
                  <a:lnTo>
                    <a:pt x="4001" y="4664"/>
                  </a:lnTo>
                  <a:lnTo>
                    <a:pt x="4008" y="4638"/>
                  </a:lnTo>
                  <a:lnTo>
                    <a:pt x="4017" y="4613"/>
                  </a:lnTo>
                  <a:lnTo>
                    <a:pt x="4026" y="4588"/>
                  </a:lnTo>
                  <a:lnTo>
                    <a:pt x="4035" y="4563"/>
                  </a:lnTo>
                  <a:lnTo>
                    <a:pt x="4046" y="4540"/>
                  </a:lnTo>
                  <a:lnTo>
                    <a:pt x="4056" y="4515"/>
                  </a:lnTo>
                  <a:lnTo>
                    <a:pt x="4068" y="4491"/>
                  </a:lnTo>
                  <a:lnTo>
                    <a:pt x="4065" y="4465"/>
                  </a:lnTo>
                  <a:lnTo>
                    <a:pt x="4064" y="4438"/>
                  </a:lnTo>
                  <a:lnTo>
                    <a:pt x="4064" y="4411"/>
                  </a:lnTo>
                  <a:lnTo>
                    <a:pt x="4065" y="4385"/>
                  </a:lnTo>
                  <a:lnTo>
                    <a:pt x="4067" y="4359"/>
                  </a:lnTo>
                  <a:lnTo>
                    <a:pt x="4070" y="4332"/>
                  </a:lnTo>
                  <a:lnTo>
                    <a:pt x="4075" y="4305"/>
                  </a:lnTo>
                  <a:lnTo>
                    <a:pt x="4080" y="4279"/>
                  </a:lnTo>
                  <a:lnTo>
                    <a:pt x="4086" y="4252"/>
                  </a:lnTo>
                  <a:lnTo>
                    <a:pt x="4094" y="4225"/>
                  </a:lnTo>
                  <a:lnTo>
                    <a:pt x="4103" y="4199"/>
                  </a:lnTo>
                  <a:lnTo>
                    <a:pt x="4112" y="4172"/>
                  </a:lnTo>
                  <a:lnTo>
                    <a:pt x="4123" y="4145"/>
                  </a:lnTo>
                  <a:lnTo>
                    <a:pt x="4136" y="4118"/>
                  </a:lnTo>
                  <a:lnTo>
                    <a:pt x="4148" y="4093"/>
                  </a:lnTo>
                  <a:lnTo>
                    <a:pt x="4163" y="4066"/>
                  </a:lnTo>
                  <a:lnTo>
                    <a:pt x="4180" y="4073"/>
                  </a:lnTo>
                  <a:lnTo>
                    <a:pt x="4196" y="4080"/>
                  </a:lnTo>
                  <a:lnTo>
                    <a:pt x="4211" y="4090"/>
                  </a:lnTo>
                  <a:lnTo>
                    <a:pt x="4225" y="4101"/>
                  </a:lnTo>
                  <a:lnTo>
                    <a:pt x="4237" y="4114"/>
                  </a:lnTo>
                  <a:lnTo>
                    <a:pt x="4249" y="4128"/>
                  </a:lnTo>
                  <a:lnTo>
                    <a:pt x="4260" y="4143"/>
                  </a:lnTo>
                  <a:lnTo>
                    <a:pt x="4269" y="4160"/>
                  </a:lnTo>
                  <a:lnTo>
                    <a:pt x="4273" y="4169"/>
                  </a:lnTo>
                  <a:lnTo>
                    <a:pt x="4279" y="4177"/>
                  </a:lnTo>
                  <a:lnTo>
                    <a:pt x="4285" y="4185"/>
                  </a:lnTo>
                  <a:lnTo>
                    <a:pt x="4290" y="4191"/>
                  </a:lnTo>
                  <a:lnTo>
                    <a:pt x="4297" y="4198"/>
                  </a:lnTo>
                  <a:lnTo>
                    <a:pt x="4303" y="4203"/>
                  </a:lnTo>
                  <a:lnTo>
                    <a:pt x="4312" y="4208"/>
                  </a:lnTo>
                  <a:lnTo>
                    <a:pt x="4319" y="4214"/>
                  </a:lnTo>
                  <a:lnTo>
                    <a:pt x="4327" y="4218"/>
                  </a:lnTo>
                  <a:lnTo>
                    <a:pt x="4336" y="4221"/>
                  </a:lnTo>
                  <a:lnTo>
                    <a:pt x="4346" y="4224"/>
                  </a:lnTo>
                  <a:lnTo>
                    <a:pt x="4355" y="4227"/>
                  </a:lnTo>
                  <a:lnTo>
                    <a:pt x="4365" y="4229"/>
                  </a:lnTo>
                  <a:lnTo>
                    <a:pt x="4376" y="4230"/>
                  </a:lnTo>
                  <a:lnTo>
                    <a:pt x="4387" y="4231"/>
                  </a:lnTo>
                  <a:lnTo>
                    <a:pt x="4399" y="4231"/>
                  </a:lnTo>
                  <a:lnTo>
                    <a:pt x="4411" y="4254"/>
                  </a:lnTo>
                  <a:lnTo>
                    <a:pt x="4423" y="4277"/>
                  </a:lnTo>
                  <a:lnTo>
                    <a:pt x="4437" y="4298"/>
                  </a:lnTo>
                  <a:lnTo>
                    <a:pt x="4450" y="4319"/>
                  </a:lnTo>
                  <a:lnTo>
                    <a:pt x="4465" y="4339"/>
                  </a:lnTo>
                  <a:lnTo>
                    <a:pt x="4480" y="4359"/>
                  </a:lnTo>
                  <a:lnTo>
                    <a:pt x="4496" y="4376"/>
                  </a:lnTo>
                  <a:lnTo>
                    <a:pt x="4511" y="4394"/>
                  </a:lnTo>
                  <a:lnTo>
                    <a:pt x="4528" y="4410"/>
                  </a:lnTo>
                  <a:lnTo>
                    <a:pt x="4545" y="4426"/>
                  </a:lnTo>
                  <a:lnTo>
                    <a:pt x="4563" y="4441"/>
                  </a:lnTo>
                  <a:lnTo>
                    <a:pt x="4581" y="4455"/>
                  </a:lnTo>
                  <a:lnTo>
                    <a:pt x="4599" y="4468"/>
                  </a:lnTo>
                  <a:lnTo>
                    <a:pt x="4619" y="4481"/>
                  </a:lnTo>
                  <a:lnTo>
                    <a:pt x="4639" y="4492"/>
                  </a:lnTo>
                  <a:lnTo>
                    <a:pt x="4659" y="4503"/>
                  </a:lnTo>
                  <a:lnTo>
                    <a:pt x="4679" y="4514"/>
                  </a:lnTo>
                  <a:lnTo>
                    <a:pt x="4699" y="4525"/>
                  </a:lnTo>
                  <a:lnTo>
                    <a:pt x="4717" y="4538"/>
                  </a:lnTo>
                  <a:lnTo>
                    <a:pt x="4735" y="4551"/>
                  </a:lnTo>
                  <a:lnTo>
                    <a:pt x="4752" y="4566"/>
                  </a:lnTo>
                  <a:lnTo>
                    <a:pt x="4767" y="4580"/>
                  </a:lnTo>
                  <a:lnTo>
                    <a:pt x="4782" y="4596"/>
                  </a:lnTo>
                  <a:lnTo>
                    <a:pt x="4795" y="4612"/>
                  </a:lnTo>
                  <a:lnTo>
                    <a:pt x="4809" y="4630"/>
                  </a:lnTo>
                  <a:lnTo>
                    <a:pt x="4820" y="4648"/>
                  </a:lnTo>
                  <a:lnTo>
                    <a:pt x="4831" y="4667"/>
                  </a:lnTo>
                  <a:lnTo>
                    <a:pt x="4841" y="4688"/>
                  </a:lnTo>
                  <a:lnTo>
                    <a:pt x="4850" y="4708"/>
                  </a:lnTo>
                  <a:lnTo>
                    <a:pt x="4858" y="4729"/>
                  </a:lnTo>
                  <a:lnTo>
                    <a:pt x="4865" y="4752"/>
                  </a:lnTo>
                  <a:lnTo>
                    <a:pt x="4872" y="4775"/>
                  </a:lnTo>
                  <a:lnTo>
                    <a:pt x="4843" y="4816"/>
                  </a:lnTo>
                  <a:lnTo>
                    <a:pt x="4813" y="4855"/>
                  </a:lnTo>
                  <a:lnTo>
                    <a:pt x="4782" y="4893"/>
                  </a:lnTo>
                  <a:lnTo>
                    <a:pt x="4751" y="4929"/>
                  </a:lnTo>
                  <a:lnTo>
                    <a:pt x="4720" y="4964"/>
                  </a:lnTo>
                  <a:lnTo>
                    <a:pt x="4688" y="4997"/>
                  </a:lnTo>
                  <a:lnTo>
                    <a:pt x="4656" y="5028"/>
                  </a:lnTo>
                  <a:lnTo>
                    <a:pt x="4624" y="5059"/>
                  </a:lnTo>
                  <a:lnTo>
                    <a:pt x="4591" y="5089"/>
                  </a:lnTo>
                  <a:lnTo>
                    <a:pt x="4559" y="5121"/>
                  </a:lnTo>
                  <a:lnTo>
                    <a:pt x="4528" y="5154"/>
                  </a:lnTo>
                  <a:lnTo>
                    <a:pt x="4497" y="5189"/>
                  </a:lnTo>
                  <a:lnTo>
                    <a:pt x="4466" y="5225"/>
                  </a:lnTo>
                  <a:lnTo>
                    <a:pt x="4435" y="5263"/>
                  </a:lnTo>
                  <a:lnTo>
                    <a:pt x="4405" y="5302"/>
                  </a:lnTo>
                  <a:lnTo>
                    <a:pt x="4376" y="5343"/>
                  </a:lnTo>
                  <a:lnTo>
                    <a:pt x="4347" y="5367"/>
                  </a:lnTo>
                  <a:lnTo>
                    <a:pt x="4319" y="5391"/>
                  </a:lnTo>
                  <a:lnTo>
                    <a:pt x="4292" y="5417"/>
                  </a:lnTo>
                  <a:lnTo>
                    <a:pt x="4266" y="5443"/>
                  </a:lnTo>
                  <a:lnTo>
                    <a:pt x="4241" y="5470"/>
                  </a:lnTo>
                  <a:lnTo>
                    <a:pt x="4218" y="5498"/>
                  </a:lnTo>
                  <a:lnTo>
                    <a:pt x="4196" y="5526"/>
                  </a:lnTo>
                  <a:lnTo>
                    <a:pt x="4174" y="5555"/>
                  </a:lnTo>
                  <a:lnTo>
                    <a:pt x="4164" y="5569"/>
                  </a:lnTo>
                  <a:lnTo>
                    <a:pt x="4153" y="5584"/>
                  </a:lnTo>
                  <a:lnTo>
                    <a:pt x="4141" y="5597"/>
                  </a:lnTo>
                  <a:lnTo>
                    <a:pt x="4129" y="5610"/>
                  </a:lnTo>
                  <a:lnTo>
                    <a:pt x="4117" y="5622"/>
                  </a:lnTo>
                  <a:lnTo>
                    <a:pt x="4104" y="5635"/>
                  </a:lnTo>
                  <a:lnTo>
                    <a:pt x="4090" y="5645"/>
                  </a:lnTo>
                  <a:lnTo>
                    <a:pt x="4077" y="5656"/>
                  </a:lnTo>
                  <a:lnTo>
                    <a:pt x="4062" y="5666"/>
                  </a:lnTo>
                  <a:lnTo>
                    <a:pt x="4048" y="5676"/>
                  </a:lnTo>
                  <a:lnTo>
                    <a:pt x="4032" y="5684"/>
                  </a:lnTo>
                  <a:lnTo>
                    <a:pt x="4017" y="5693"/>
                  </a:lnTo>
                  <a:lnTo>
                    <a:pt x="4001" y="5701"/>
                  </a:lnTo>
                  <a:lnTo>
                    <a:pt x="3985" y="5708"/>
                  </a:lnTo>
                  <a:lnTo>
                    <a:pt x="3967" y="5714"/>
                  </a:lnTo>
                  <a:lnTo>
                    <a:pt x="3949" y="5721"/>
                  </a:lnTo>
                  <a:lnTo>
                    <a:pt x="3928" y="5743"/>
                  </a:lnTo>
                  <a:lnTo>
                    <a:pt x="3907" y="5762"/>
                  </a:lnTo>
                  <a:lnTo>
                    <a:pt x="3888" y="5779"/>
                  </a:lnTo>
                  <a:lnTo>
                    <a:pt x="3873" y="5792"/>
                  </a:lnTo>
                  <a:lnTo>
                    <a:pt x="3859" y="5802"/>
                  </a:lnTo>
                  <a:lnTo>
                    <a:pt x="3848" y="5810"/>
                  </a:lnTo>
                  <a:lnTo>
                    <a:pt x="3839" y="5814"/>
                  </a:lnTo>
                  <a:lnTo>
                    <a:pt x="3831" y="5816"/>
                  </a:lnTo>
                  <a:lnTo>
                    <a:pt x="3826" y="5804"/>
                  </a:lnTo>
                  <a:lnTo>
                    <a:pt x="3821" y="5793"/>
                  </a:lnTo>
                  <a:lnTo>
                    <a:pt x="3817" y="5782"/>
                  </a:lnTo>
                  <a:lnTo>
                    <a:pt x="3814" y="5771"/>
                  </a:lnTo>
                  <a:lnTo>
                    <a:pt x="3811" y="5761"/>
                  </a:lnTo>
                  <a:lnTo>
                    <a:pt x="3810" y="5752"/>
                  </a:lnTo>
                  <a:lnTo>
                    <a:pt x="3809" y="5742"/>
                  </a:lnTo>
                  <a:lnTo>
                    <a:pt x="3808" y="5733"/>
                  </a:lnTo>
                  <a:lnTo>
                    <a:pt x="3809" y="5724"/>
                  </a:lnTo>
                  <a:lnTo>
                    <a:pt x="3810" y="5715"/>
                  </a:lnTo>
                  <a:lnTo>
                    <a:pt x="3811" y="5708"/>
                  </a:lnTo>
                  <a:lnTo>
                    <a:pt x="3814" y="5700"/>
                  </a:lnTo>
                  <a:lnTo>
                    <a:pt x="3817" y="5693"/>
                  </a:lnTo>
                  <a:lnTo>
                    <a:pt x="3821" y="5686"/>
                  </a:lnTo>
                  <a:lnTo>
                    <a:pt x="3826" y="5680"/>
                  </a:lnTo>
                  <a:lnTo>
                    <a:pt x="3831" y="5674"/>
                  </a:lnTo>
                  <a:lnTo>
                    <a:pt x="3855" y="5650"/>
                  </a:lnTo>
                  <a:lnTo>
                    <a:pt x="3879" y="5626"/>
                  </a:lnTo>
                  <a:lnTo>
                    <a:pt x="3903" y="5603"/>
                  </a:lnTo>
                  <a:lnTo>
                    <a:pt x="3926" y="5579"/>
                  </a:lnTo>
                  <a:lnTo>
                    <a:pt x="3938" y="5567"/>
                  </a:lnTo>
                  <a:lnTo>
                    <a:pt x="3948" y="5555"/>
                  </a:lnTo>
                  <a:lnTo>
                    <a:pt x="3959" y="5544"/>
                  </a:lnTo>
                  <a:lnTo>
                    <a:pt x="3967" y="5532"/>
                  </a:lnTo>
                  <a:lnTo>
                    <a:pt x="3976" y="5520"/>
                  </a:lnTo>
                  <a:lnTo>
                    <a:pt x="3983" y="5508"/>
                  </a:lnTo>
                  <a:lnTo>
                    <a:pt x="3991" y="5496"/>
                  </a:lnTo>
                  <a:lnTo>
                    <a:pt x="3997" y="5485"/>
                  </a:lnTo>
                  <a:lnTo>
                    <a:pt x="4000" y="5478"/>
                  </a:lnTo>
                  <a:lnTo>
                    <a:pt x="4002" y="5472"/>
                  </a:lnTo>
                  <a:lnTo>
                    <a:pt x="4003" y="5465"/>
                  </a:lnTo>
                  <a:lnTo>
                    <a:pt x="4004" y="5458"/>
                  </a:lnTo>
                  <a:lnTo>
                    <a:pt x="4005" y="5450"/>
                  </a:lnTo>
                  <a:lnTo>
                    <a:pt x="4005" y="5442"/>
                  </a:lnTo>
                  <a:lnTo>
                    <a:pt x="4004" y="5434"/>
                  </a:lnTo>
                  <a:lnTo>
                    <a:pt x="4003" y="5426"/>
                  </a:lnTo>
                  <a:lnTo>
                    <a:pt x="3999" y="5407"/>
                  </a:lnTo>
                  <a:lnTo>
                    <a:pt x="3993" y="5387"/>
                  </a:lnTo>
                  <a:lnTo>
                    <a:pt x="3985" y="5366"/>
                  </a:lnTo>
                  <a:lnTo>
                    <a:pt x="3973" y="5343"/>
                  </a:lnTo>
                  <a:close/>
                </a:path>
              </a:pathLst>
            </a:custGeom>
            <a:solidFill>
              <a:schemeClr val="bg1"/>
            </a:solidFill>
            <a:ln w="9525">
              <a:solidFill>
                <a:schemeClr val="accent1"/>
              </a:solidFill>
              <a:round/>
              <a:headEnd/>
              <a:tailEnd/>
            </a:ln>
          </p:spPr>
          <p:txBody>
            <a:bodyPr/>
            <a:lstStyle/>
            <a:p>
              <a:endParaRPr lang="en-GB"/>
            </a:p>
          </p:txBody>
        </p:sp>
        <p:sp>
          <p:nvSpPr>
            <p:cNvPr id="1035" name="Freeform 241"/>
            <p:cNvSpPr>
              <a:spLocks/>
            </p:cNvSpPr>
            <p:nvPr userDrawn="1"/>
          </p:nvSpPr>
          <p:spPr bwMode="auto">
            <a:xfrm flipH="1">
              <a:off x="1043" y="790"/>
              <a:ext cx="861" cy="2857"/>
            </a:xfrm>
            <a:custGeom>
              <a:avLst/>
              <a:gdLst>
                <a:gd name="T0" fmla="*/ 858 w 4079"/>
                <a:gd name="T1" fmla="*/ 948 h 14518"/>
                <a:gd name="T2" fmla="*/ 826 w 4079"/>
                <a:gd name="T3" fmla="*/ 1051 h 14518"/>
                <a:gd name="T4" fmla="*/ 777 w 4079"/>
                <a:gd name="T5" fmla="*/ 1154 h 14518"/>
                <a:gd name="T6" fmla="*/ 791 w 4079"/>
                <a:gd name="T7" fmla="*/ 1375 h 14518"/>
                <a:gd name="T8" fmla="*/ 795 w 4079"/>
                <a:gd name="T9" fmla="*/ 1446 h 14518"/>
                <a:gd name="T10" fmla="*/ 751 w 4079"/>
                <a:gd name="T11" fmla="*/ 1673 h 14518"/>
                <a:gd name="T12" fmla="*/ 739 w 4079"/>
                <a:gd name="T13" fmla="*/ 1868 h 14518"/>
                <a:gd name="T14" fmla="*/ 728 w 4079"/>
                <a:gd name="T15" fmla="*/ 2043 h 14518"/>
                <a:gd name="T16" fmla="*/ 741 w 4079"/>
                <a:gd name="T17" fmla="*/ 2171 h 14518"/>
                <a:gd name="T18" fmla="*/ 754 w 4079"/>
                <a:gd name="T19" fmla="*/ 2307 h 14518"/>
                <a:gd name="T20" fmla="*/ 757 w 4079"/>
                <a:gd name="T21" fmla="*/ 2503 h 14518"/>
                <a:gd name="T22" fmla="*/ 765 w 4079"/>
                <a:gd name="T23" fmla="*/ 2612 h 14518"/>
                <a:gd name="T24" fmla="*/ 752 w 4079"/>
                <a:gd name="T25" fmla="*/ 2736 h 14518"/>
                <a:gd name="T26" fmla="*/ 756 w 4079"/>
                <a:gd name="T27" fmla="*/ 2838 h 14518"/>
                <a:gd name="T28" fmla="*/ 719 w 4079"/>
                <a:gd name="T29" fmla="*/ 2857 h 14518"/>
                <a:gd name="T30" fmla="*/ 619 w 4079"/>
                <a:gd name="T31" fmla="*/ 2845 h 14518"/>
                <a:gd name="T32" fmla="*/ 601 w 4079"/>
                <a:gd name="T33" fmla="*/ 2782 h 14518"/>
                <a:gd name="T34" fmla="*/ 598 w 4079"/>
                <a:gd name="T35" fmla="*/ 2677 h 14518"/>
                <a:gd name="T36" fmla="*/ 528 w 4079"/>
                <a:gd name="T37" fmla="*/ 2329 h 14518"/>
                <a:gd name="T38" fmla="*/ 514 w 4079"/>
                <a:gd name="T39" fmla="*/ 2249 h 14518"/>
                <a:gd name="T40" fmla="*/ 504 w 4079"/>
                <a:gd name="T41" fmla="*/ 2112 h 14518"/>
                <a:gd name="T42" fmla="*/ 371 w 4079"/>
                <a:gd name="T43" fmla="*/ 2176 h 14518"/>
                <a:gd name="T44" fmla="*/ 367 w 4079"/>
                <a:gd name="T45" fmla="*/ 2285 h 14518"/>
                <a:gd name="T46" fmla="*/ 275 w 4079"/>
                <a:gd name="T47" fmla="*/ 2768 h 14518"/>
                <a:gd name="T48" fmla="*/ 135 w 4079"/>
                <a:gd name="T49" fmla="*/ 2828 h 14518"/>
                <a:gd name="T50" fmla="*/ 54 w 4079"/>
                <a:gd name="T51" fmla="*/ 2818 h 14518"/>
                <a:gd name="T52" fmla="*/ 37 w 4079"/>
                <a:gd name="T53" fmla="*/ 2799 h 14518"/>
                <a:gd name="T54" fmla="*/ 42 w 4079"/>
                <a:gd name="T55" fmla="*/ 2775 h 14518"/>
                <a:gd name="T56" fmla="*/ 164 w 4079"/>
                <a:gd name="T57" fmla="*/ 2498 h 14518"/>
                <a:gd name="T58" fmla="*/ 167 w 4079"/>
                <a:gd name="T59" fmla="*/ 2400 h 14518"/>
                <a:gd name="T60" fmla="*/ 173 w 4079"/>
                <a:gd name="T61" fmla="*/ 2327 h 14518"/>
                <a:gd name="T62" fmla="*/ 164 w 4079"/>
                <a:gd name="T63" fmla="*/ 2196 h 14518"/>
                <a:gd name="T64" fmla="*/ 169 w 4079"/>
                <a:gd name="T65" fmla="*/ 2108 h 14518"/>
                <a:gd name="T66" fmla="*/ 166 w 4079"/>
                <a:gd name="T67" fmla="*/ 1978 h 14518"/>
                <a:gd name="T68" fmla="*/ 157 w 4079"/>
                <a:gd name="T69" fmla="*/ 1914 h 14518"/>
                <a:gd name="T70" fmla="*/ 148 w 4079"/>
                <a:gd name="T71" fmla="*/ 1733 h 14518"/>
                <a:gd name="T72" fmla="*/ 68 w 4079"/>
                <a:gd name="T73" fmla="*/ 1120 h 14518"/>
                <a:gd name="T74" fmla="*/ 34 w 4079"/>
                <a:gd name="T75" fmla="*/ 1018 h 14518"/>
                <a:gd name="T76" fmla="*/ 0 w 4079"/>
                <a:gd name="T77" fmla="*/ 885 h 14518"/>
                <a:gd name="T78" fmla="*/ 7 w 4079"/>
                <a:gd name="T79" fmla="*/ 812 h 14518"/>
                <a:gd name="T80" fmla="*/ 36 w 4079"/>
                <a:gd name="T81" fmla="*/ 713 h 14518"/>
                <a:gd name="T82" fmla="*/ 70 w 4079"/>
                <a:gd name="T83" fmla="*/ 563 h 14518"/>
                <a:gd name="T84" fmla="*/ 109 w 4079"/>
                <a:gd name="T85" fmla="*/ 495 h 14518"/>
                <a:gd name="T86" fmla="*/ 172 w 4079"/>
                <a:gd name="T87" fmla="*/ 466 h 14518"/>
                <a:gd name="T88" fmla="*/ 252 w 4079"/>
                <a:gd name="T89" fmla="*/ 450 h 14518"/>
                <a:gd name="T90" fmla="*/ 355 w 4079"/>
                <a:gd name="T91" fmla="*/ 325 h 14518"/>
                <a:gd name="T92" fmla="*/ 341 w 4079"/>
                <a:gd name="T93" fmla="*/ 254 h 14518"/>
                <a:gd name="T94" fmla="*/ 321 w 4079"/>
                <a:gd name="T95" fmla="*/ 168 h 14518"/>
                <a:gd name="T96" fmla="*/ 329 w 4079"/>
                <a:gd name="T97" fmla="*/ 106 h 14518"/>
                <a:gd name="T98" fmla="*/ 404 w 4079"/>
                <a:gd name="T99" fmla="*/ 17 h 14518"/>
                <a:gd name="T100" fmla="*/ 469 w 4079"/>
                <a:gd name="T101" fmla="*/ 0 h 14518"/>
                <a:gd name="T102" fmla="*/ 561 w 4079"/>
                <a:gd name="T103" fmla="*/ 26 h 14518"/>
                <a:gd name="T104" fmla="*/ 606 w 4079"/>
                <a:gd name="T105" fmla="*/ 67 h 14518"/>
                <a:gd name="T106" fmla="*/ 606 w 4079"/>
                <a:gd name="T107" fmla="*/ 114 h 14518"/>
                <a:gd name="T108" fmla="*/ 590 w 4079"/>
                <a:gd name="T109" fmla="*/ 215 h 14518"/>
                <a:gd name="T110" fmla="*/ 570 w 4079"/>
                <a:gd name="T111" fmla="*/ 335 h 14518"/>
                <a:gd name="T112" fmla="*/ 589 w 4079"/>
                <a:gd name="T113" fmla="*/ 386 h 14518"/>
                <a:gd name="T114" fmla="*/ 643 w 4079"/>
                <a:gd name="T115" fmla="*/ 425 h 14518"/>
                <a:gd name="T116" fmla="*/ 756 w 4079"/>
                <a:gd name="T117" fmla="*/ 485 h 14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079" h="14518">
                  <a:moveTo>
                    <a:pt x="4079" y="4247"/>
                  </a:moveTo>
                  <a:lnTo>
                    <a:pt x="4079" y="4316"/>
                  </a:lnTo>
                  <a:lnTo>
                    <a:pt x="4078" y="4382"/>
                  </a:lnTo>
                  <a:lnTo>
                    <a:pt x="4078" y="4445"/>
                  </a:lnTo>
                  <a:lnTo>
                    <a:pt x="4077" y="4506"/>
                  </a:lnTo>
                  <a:lnTo>
                    <a:pt x="4075" y="4564"/>
                  </a:lnTo>
                  <a:lnTo>
                    <a:pt x="4074" y="4620"/>
                  </a:lnTo>
                  <a:lnTo>
                    <a:pt x="4071" y="4673"/>
                  </a:lnTo>
                  <a:lnTo>
                    <a:pt x="4069" y="4723"/>
                  </a:lnTo>
                  <a:lnTo>
                    <a:pt x="4067" y="4770"/>
                  </a:lnTo>
                  <a:lnTo>
                    <a:pt x="4064" y="4815"/>
                  </a:lnTo>
                  <a:lnTo>
                    <a:pt x="4061" y="4857"/>
                  </a:lnTo>
                  <a:lnTo>
                    <a:pt x="4058" y="4897"/>
                  </a:lnTo>
                  <a:lnTo>
                    <a:pt x="4055" y="4934"/>
                  </a:lnTo>
                  <a:lnTo>
                    <a:pt x="4050" y="4967"/>
                  </a:lnTo>
                  <a:lnTo>
                    <a:pt x="4046" y="4999"/>
                  </a:lnTo>
                  <a:lnTo>
                    <a:pt x="4042" y="5027"/>
                  </a:lnTo>
                  <a:lnTo>
                    <a:pt x="4019" y="5083"/>
                  </a:lnTo>
                  <a:lnTo>
                    <a:pt x="3995" y="5143"/>
                  </a:lnTo>
                  <a:lnTo>
                    <a:pt x="3970" y="5205"/>
                  </a:lnTo>
                  <a:lnTo>
                    <a:pt x="3942" y="5272"/>
                  </a:lnTo>
                  <a:lnTo>
                    <a:pt x="3915" y="5342"/>
                  </a:lnTo>
                  <a:lnTo>
                    <a:pt x="3886" y="5414"/>
                  </a:lnTo>
                  <a:lnTo>
                    <a:pt x="3856" y="5491"/>
                  </a:lnTo>
                  <a:lnTo>
                    <a:pt x="3824" y="5571"/>
                  </a:lnTo>
                  <a:lnTo>
                    <a:pt x="3815" y="5595"/>
                  </a:lnTo>
                  <a:lnTo>
                    <a:pt x="3802" y="5624"/>
                  </a:lnTo>
                  <a:lnTo>
                    <a:pt x="3788" y="5654"/>
                  </a:lnTo>
                  <a:lnTo>
                    <a:pt x="3771" y="5689"/>
                  </a:lnTo>
                  <a:lnTo>
                    <a:pt x="3751" y="5727"/>
                  </a:lnTo>
                  <a:lnTo>
                    <a:pt x="3730" y="5769"/>
                  </a:lnTo>
                  <a:lnTo>
                    <a:pt x="3706" y="5813"/>
                  </a:lnTo>
                  <a:lnTo>
                    <a:pt x="3679" y="5862"/>
                  </a:lnTo>
                  <a:lnTo>
                    <a:pt x="3716" y="6388"/>
                  </a:lnTo>
                  <a:lnTo>
                    <a:pt x="3720" y="6459"/>
                  </a:lnTo>
                  <a:lnTo>
                    <a:pt x="3725" y="6528"/>
                  </a:lnTo>
                  <a:lnTo>
                    <a:pt x="3729" y="6594"/>
                  </a:lnTo>
                  <a:lnTo>
                    <a:pt x="3732" y="6658"/>
                  </a:lnTo>
                  <a:lnTo>
                    <a:pt x="3735" y="6719"/>
                  </a:lnTo>
                  <a:lnTo>
                    <a:pt x="3738" y="6778"/>
                  </a:lnTo>
                  <a:lnTo>
                    <a:pt x="3740" y="6834"/>
                  </a:lnTo>
                  <a:lnTo>
                    <a:pt x="3744" y="6887"/>
                  </a:lnTo>
                  <a:lnTo>
                    <a:pt x="3746" y="6938"/>
                  </a:lnTo>
                  <a:lnTo>
                    <a:pt x="3747" y="6986"/>
                  </a:lnTo>
                  <a:lnTo>
                    <a:pt x="3749" y="7032"/>
                  </a:lnTo>
                  <a:lnTo>
                    <a:pt x="3750" y="7076"/>
                  </a:lnTo>
                  <a:lnTo>
                    <a:pt x="3751" y="7116"/>
                  </a:lnTo>
                  <a:lnTo>
                    <a:pt x="3752" y="7154"/>
                  </a:lnTo>
                  <a:lnTo>
                    <a:pt x="3752" y="7189"/>
                  </a:lnTo>
                  <a:lnTo>
                    <a:pt x="3752" y="7223"/>
                  </a:lnTo>
                  <a:lnTo>
                    <a:pt x="3753" y="7238"/>
                  </a:lnTo>
                  <a:lnTo>
                    <a:pt x="3754" y="7255"/>
                  </a:lnTo>
                  <a:lnTo>
                    <a:pt x="3756" y="7275"/>
                  </a:lnTo>
                  <a:lnTo>
                    <a:pt x="3759" y="7298"/>
                  </a:lnTo>
                  <a:lnTo>
                    <a:pt x="3768" y="7350"/>
                  </a:lnTo>
                  <a:lnTo>
                    <a:pt x="3779" y="7414"/>
                  </a:lnTo>
                  <a:lnTo>
                    <a:pt x="3795" y="7486"/>
                  </a:lnTo>
                  <a:lnTo>
                    <a:pt x="3814" y="7570"/>
                  </a:lnTo>
                  <a:lnTo>
                    <a:pt x="3836" y="7663"/>
                  </a:lnTo>
                  <a:lnTo>
                    <a:pt x="3861" y="7767"/>
                  </a:lnTo>
                  <a:lnTo>
                    <a:pt x="3771" y="7876"/>
                  </a:lnTo>
                  <a:lnTo>
                    <a:pt x="3589" y="7967"/>
                  </a:lnTo>
                  <a:lnTo>
                    <a:pt x="3581" y="8109"/>
                  </a:lnTo>
                  <a:lnTo>
                    <a:pt x="3572" y="8246"/>
                  </a:lnTo>
                  <a:lnTo>
                    <a:pt x="3564" y="8376"/>
                  </a:lnTo>
                  <a:lnTo>
                    <a:pt x="3556" y="8501"/>
                  </a:lnTo>
                  <a:lnTo>
                    <a:pt x="3549" y="8620"/>
                  </a:lnTo>
                  <a:lnTo>
                    <a:pt x="3543" y="8733"/>
                  </a:lnTo>
                  <a:lnTo>
                    <a:pt x="3537" y="8840"/>
                  </a:lnTo>
                  <a:lnTo>
                    <a:pt x="3530" y="8942"/>
                  </a:lnTo>
                  <a:lnTo>
                    <a:pt x="3525" y="9038"/>
                  </a:lnTo>
                  <a:lnTo>
                    <a:pt x="3520" y="9127"/>
                  </a:lnTo>
                  <a:lnTo>
                    <a:pt x="3515" y="9212"/>
                  </a:lnTo>
                  <a:lnTo>
                    <a:pt x="3511" y="9291"/>
                  </a:lnTo>
                  <a:lnTo>
                    <a:pt x="3507" y="9363"/>
                  </a:lnTo>
                  <a:lnTo>
                    <a:pt x="3504" y="9429"/>
                  </a:lnTo>
                  <a:lnTo>
                    <a:pt x="3501" y="9490"/>
                  </a:lnTo>
                  <a:lnTo>
                    <a:pt x="3499" y="9545"/>
                  </a:lnTo>
                  <a:lnTo>
                    <a:pt x="3492" y="9664"/>
                  </a:lnTo>
                  <a:lnTo>
                    <a:pt x="3486" y="9775"/>
                  </a:lnTo>
                  <a:lnTo>
                    <a:pt x="3480" y="9878"/>
                  </a:lnTo>
                  <a:lnTo>
                    <a:pt x="3475" y="9973"/>
                  </a:lnTo>
                  <a:lnTo>
                    <a:pt x="3470" y="10061"/>
                  </a:lnTo>
                  <a:lnTo>
                    <a:pt x="3465" y="10141"/>
                  </a:lnTo>
                  <a:lnTo>
                    <a:pt x="3462" y="10212"/>
                  </a:lnTo>
                  <a:lnTo>
                    <a:pt x="3458" y="10276"/>
                  </a:lnTo>
                  <a:lnTo>
                    <a:pt x="3455" y="10332"/>
                  </a:lnTo>
                  <a:lnTo>
                    <a:pt x="3451" y="10381"/>
                  </a:lnTo>
                  <a:lnTo>
                    <a:pt x="3449" y="10422"/>
                  </a:lnTo>
                  <a:lnTo>
                    <a:pt x="3447" y="10454"/>
                  </a:lnTo>
                  <a:lnTo>
                    <a:pt x="3446" y="10480"/>
                  </a:lnTo>
                  <a:lnTo>
                    <a:pt x="3445" y="10496"/>
                  </a:lnTo>
                  <a:lnTo>
                    <a:pt x="3444" y="10506"/>
                  </a:lnTo>
                  <a:lnTo>
                    <a:pt x="3444" y="10508"/>
                  </a:lnTo>
                  <a:lnTo>
                    <a:pt x="3460" y="10623"/>
                  </a:lnTo>
                  <a:lnTo>
                    <a:pt x="3473" y="10733"/>
                  </a:lnTo>
                  <a:lnTo>
                    <a:pt x="3487" y="10837"/>
                  </a:lnTo>
                  <a:lnTo>
                    <a:pt x="3500" y="10937"/>
                  </a:lnTo>
                  <a:lnTo>
                    <a:pt x="3511" y="11032"/>
                  </a:lnTo>
                  <a:lnTo>
                    <a:pt x="3522" y="11120"/>
                  </a:lnTo>
                  <a:lnTo>
                    <a:pt x="3531" y="11204"/>
                  </a:lnTo>
                  <a:lnTo>
                    <a:pt x="3540" y="11283"/>
                  </a:lnTo>
                  <a:lnTo>
                    <a:pt x="3547" y="11357"/>
                  </a:lnTo>
                  <a:lnTo>
                    <a:pt x="3553" y="11424"/>
                  </a:lnTo>
                  <a:lnTo>
                    <a:pt x="3559" y="11487"/>
                  </a:lnTo>
                  <a:lnTo>
                    <a:pt x="3563" y="11545"/>
                  </a:lnTo>
                  <a:lnTo>
                    <a:pt x="3567" y="11598"/>
                  </a:lnTo>
                  <a:lnTo>
                    <a:pt x="3569" y="11645"/>
                  </a:lnTo>
                  <a:lnTo>
                    <a:pt x="3570" y="11686"/>
                  </a:lnTo>
                  <a:lnTo>
                    <a:pt x="3571" y="11723"/>
                  </a:lnTo>
                  <a:lnTo>
                    <a:pt x="3571" y="11847"/>
                  </a:lnTo>
                  <a:lnTo>
                    <a:pt x="3571" y="11964"/>
                  </a:lnTo>
                  <a:lnTo>
                    <a:pt x="3572" y="12075"/>
                  </a:lnTo>
                  <a:lnTo>
                    <a:pt x="3572" y="12178"/>
                  </a:lnTo>
                  <a:lnTo>
                    <a:pt x="3573" y="12276"/>
                  </a:lnTo>
                  <a:lnTo>
                    <a:pt x="3574" y="12366"/>
                  </a:lnTo>
                  <a:lnTo>
                    <a:pt x="3576" y="12449"/>
                  </a:lnTo>
                  <a:lnTo>
                    <a:pt x="3578" y="12526"/>
                  </a:lnTo>
                  <a:lnTo>
                    <a:pt x="3580" y="12596"/>
                  </a:lnTo>
                  <a:lnTo>
                    <a:pt x="3582" y="12661"/>
                  </a:lnTo>
                  <a:lnTo>
                    <a:pt x="3584" y="12717"/>
                  </a:lnTo>
                  <a:lnTo>
                    <a:pt x="3586" y="12768"/>
                  </a:lnTo>
                  <a:lnTo>
                    <a:pt x="3589" y="12812"/>
                  </a:lnTo>
                  <a:lnTo>
                    <a:pt x="3592" y="12849"/>
                  </a:lnTo>
                  <a:lnTo>
                    <a:pt x="3595" y="12879"/>
                  </a:lnTo>
                  <a:lnTo>
                    <a:pt x="3599" y="12903"/>
                  </a:lnTo>
                  <a:lnTo>
                    <a:pt x="3605" y="12947"/>
                  </a:lnTo>
                  <a:lnTo>
                    <a:pt x="3610" y="12998"/>
                  </a:lnTo>
                  <a:lnTo>
                    <a:pt x="3614" y="13056"/>
                  </a:lnTo>
                  <a:lnTo>
                    <a:pt x="3618" y="13120"/>
                  </a:lnTo>
                  <a:lnTo>
                    <a:pt x="3622" y="13192"/>
                  </a:lnTo>
                  <a:lnTo>
                    <a:pt x="3624" y="13271"/>
                  </a:lnTo>
                  <a:lnTo>
                    <a:pt x="3625" y="13355"/>
                  </a:lnTo>
                  <a:lnTo>
                    <a:pt x="3626" y="13448"/>
                  </a:lnTo>
                  <a:lnTo>
                    <a:pt x="3444" y="13574"/>
                  </a:lnTo>
                  <a:lnTo>
                    <a:pt x="3466" y="13628"/>
                  </a:lnTo>
                  <a:lnTo>
                    <a:pt x="3485" y="13676"/>
                  </a:lnTo>
                  <a:lnTo>
                    <a:pt x="3503" y="13722"/>
                  </a:lnTo>
                  <a:lnTo>
                    <a:pt x="3519" y="13765"/>
                  </a:lnTo>
                  <a:lnTo>
                    <a:pt x="3532" y="13804"/>
                  </a:lnTo>
                  <a:lnTo>
                    <a:pt x="3545" y="13840"/>
                  </a:lnTo>
                  <a:lnTo>
                    <a:pt x="3554" y="13872"/>
                  </a:lnTo>
                  <a:lnTo>
                    <a:pt x="3562" y="13901"/>
                  </a:lnTo>
                  <a:lnTo>
                    <a:pt x="3568" y="13933"/>
                  </a:lnTo>
                  <a:lnTo>
                    <a:pt x="3574" y="13972"/>
                  </a:lnTo>
                  <a:lnTo>
                    <a:pt x="3579" y="14018"/>
                  </a:lnTo>
                  <a:lnTo>
                    <a:pt x="3583" y="14074"/>
                  </a:lnTo>
                  <a:lnTo>
                    <a:pt x="3585" y="14137"/>
                  </a:lnTo>
                  <a:lnTo>
                    <a:pt x="3587" y="14207"/>
                  </a:lnTo>
                  <a:lnTo>
                    <a:pt x="3589" y="14286"/>
                  </a:lnTo>
                  <a:lnTo>
                    <a:pt x="3589" y="14372"/>
                  </a:lnTo>
                  <a:lnTo>
                    <a:pt x="3588" y="14390"/>
                  </a:lnTo>
                  <a:lnTo>
                    <a:pt x="3586" y="14407"/>
                  </a:lnTo>
                  <a:lnTo>
                    <a:pt x="3581" y="14422"/>
                  </a:lnTo>
                  <a:lnTo>
                    <a:pt x="3574" y="14437"/>
                  </a:lnTo>
                  <a:lnTo>
                    <a:pt x="3566" y="14449"/>
                  </a:lnTo>
                  <a:lnTo>
                    <a:pt x="3556" y="14461"/>
                  </a:lnTo>
                  <a:lnTo>
                    <a:pt x="3544" y="14472"/>
                  </a:lnTo>
                  <a:lnTo>
                    <a:pt x="3530" y="14482"/>
                  </a:lnTo>
                  <a:lnTo>
                    <a:pt x="3514" y="14490"/>
                  </a:lnTo>
                  <a:lnTo>
                    <a:pt x="3498" y="14498"/>
                  </a:lnTo>
                  <a:lnTo>
                    <a:pt x="3478" y="14504"/>
                  </a:lnTo>
                  <a:lnTo>
                    <a:pt x="3457" y="14509"/>
                  </a:lnTo>
                  <a:lnTo>
                    <a:pt x="3434" y="14512"/>
                  </a:lnTo>
                  <a:lnTo>
                    <a:pt x="3408" y="14516"/>
                  </a:lnTo>
                  <a:lnTo>
                    <a:pt x="3382" y="14518"/>
                  </a:lnTo>
                  <a:lnTo>
                    <a:pt x="3354" y="14518"/>
                  </a:lnTo>
                  <a:lnTo>
                    <a:pt x="3307" y="14518"/>
                  </a:lnTo>
                  <a:lnTo>
                    <a:pt x="3259" y="14515"/>
                  </a:lnTo>
                  <a:lnTo>
                    <a:pt x="3210" y="14510"/>
                  </a:lnTo>
                  <a:lnTo>
                    <a:pt x="3158" y="14504"/>
                  </a:lnTo>
                  <a:lnTo>
                    <a:pt x="3106" y="14497"/>
                  </a:lnTo>
                  <a:lnTo>
                    <a:pt x="3051" y="14487"/>
                  </a:lnTo>
                  <a:lnTo>
                    <a:pt x="2994" y="14477"/>
                  </a:lnTo>
                  <a:lnTo>
                    <a:pt x="2936" y="14464"/>
                  </a:lnTo>
                  <a:lnTo>
                    <a:pt x="2931" y="14457"/>
                  </a:lnTo>
                  <a:lnTo>
                    <a:pt x="2924" y="14443"/>
                  </a:lnTo>
                  <a:lnTo>
                    <a:pt x="2915" y="14424"/>
                  </a:lnTo>
                  <a:lnTo>
                    <a:pt x="2905" y="14400"/>
                  </a:lnTo>
                  <a:lnTo>
                    <a:pt x="2892" y="14370"/>
                  </a:lnTo>
                  <a:lnTo>
                    <a:pt x="2879" y="14335"/>
                  </a:lnTo>
                  <a:lnTo>
                    <a:pt x="2863" y="14293"/>
                  </a:lnTo>
                  <a:lnTo>
                    <a:pt x="2846" y="14246"/>
                  </a:lnTo>
                  <a:lnTo>
                    <a:pt x="2846" y="14239"/>
                  </a:lnTo>
                  <a:lnTo>
                    <a:pt x="2846" y="14219"/>
                  </a:lnTo>
                  <a:lnTo>
                    <a:pt x="2846" y="14184"/>
                  </a:lnTo>
                  <a:lnTo>
                    <a:pt x="2846" y="14137"/>
                  </a:lnTo>
                  <a:lnTo>
                    <a:pt x="2846" y="14076"/>
                  </a:lnTo>
                  <a:lnTo>
                    <a:pt x="2846" y="14001"/>
                  </a:lnTo>
                  <a:lnTo>
                    <a:pt x="2846" y="13913"/>
                  </a:lnTo>
                  <a:lnTo>
                    <a:pt x="2846" y="13811"/>
                  </a:lnTo>
                  <a:lnTo>
                    <a:pt x="2846" y="13783"/>
                  </a:lnTo>
                  <a:lnTo>
                    <a:pt x="2845" y="13755"/>
                  </a:lnTo>
                  <a:lnTo>
                    <a:pt x="2843" y="13726"/>
                  </a:lnTo>
                  <a:lnTo>
                    <a:pt x="2842" y="13697"/>
                  </a:lnTo>
                  <a:lnTo>
                    <a:pt x="2839" y="13668"/>
                  </a:lnTo>
                  <a:lnTo>
                    <a:pt x="2835" y="13637"/>
                  </a:lnTo>
                  <a:lnTo>
                    <a:pt x="2832" y="13605"/>
                  </a:lnTo>
                  <a:lnTo>
                    <a:pt x="2828" y="13574"/>
                  </a:lnTo>
                  <a:lnTo>
                    <a:pt x="2556" y="13448"/>
                  </a:lnTo>
                  <a:lnTo>
                    <a:pt x="2556" y="12141"/>
                  </a:lnTo>
                  <a:lnTo>
                    <a:pt x="2555" y="12124"/>
                  </a:lnTo>
                  <a:lnTo>
                    <a:pt x="2553" y="12101"/>
                  </a:lnTo>
                  <a:lnTo>
                    <a:pt x="2549" y="12071"/>
                  </a:lnTo>
                  <a:lnTo>
                    <a:pt x="2542" y="12037"/>
                  </a:lnTo>
                  <a:lnTo>
                    <a:pt x="2535" y="11995"/>
                  </a:lnTo>
                  <a:lnTo>
                    <a:pt x="2525" y="11947"/>
                  </a:lnTo>
                  <a:lnTo>
                    <a:pt x="2514" y="11893"/>
                  </a:lnTo>
                  <a:lnTo>
                    <a:pt x="2501" y="11833"/>
                  </a:lnTo>
                  <a:lnTo>
                    <a:pt x="2489" y="11772"/>
                  </a:lnTo>
                  <a:lnTo>
                    <a:pt x="2477" y="11716"/>
                  </a:lnTo>
                  <a:lnTo>
                    <a:pt x="2467" y="11664"/>
                  </a:lnTo>
                  <a:lnTo>
                    <a:pt x="2458" y="11619"/>
                  </a:lnTo>
                  <a:lnTo>
                    <a:pt x="2451" y="11578"/>
                  </a:lnTo>
                  <a:lnTo>
                    <a:pt x="2446" y="11543"/>
                  </a:lnTo>
                  <a:lnTo>
                    <a:pt x="2441" y="11513"/>
                  </a:lnTo>
                  <a:lnTo>
                    <a:pt x="2438" y="11487"/>
                  </a:lnTo>
                  <a:lnTo>
                    <a:pt x="2437" y="11473"/>
                  </a:lnTo>
                  <a:lnTo>
                    <a:pt x="2435" y="11453"/>
                  </a:lnTo>
                  <a:lnTo>
                    <a:pt x="2433" y="11426"/>
                  </a:lnTo>
                  <a:lnTo>
                    <a:pt x="2431" y="11393"/>
                  </a:lnTo>
                  <a:lnTo>
                    <a:pt x="2428" y="11355"/>
                  </a:lnTo>
                  <a:lnTo>
                    <a:pt x="2425" y="11310"/>
                  </a:lnTo>
                  <a:lnTo>
                    <a:pt x="2421" y="11259"/>
                  </a:lnTo>
                  <a:lnTo>
                    <a:pt x="2417" y="11201"/>
                  </a:lnTo>
                  <a:lnTo>
                    <a:pt x="2414" y="11138"/>
                  </a:lnTo>
                  <a:lnTo>
                    <a:pt x="2409" y="11069"/>
                  </a:lnTo>
                  <a:lnTo>
                    <a:pt x="2405" y="10994"/>
                  </a:lnTo>
                  <a:lnTo>
                    <a:pt x="2399" y="10912"/>
                  </a:lnTo>
                  <a:lnTo>
                    <a:pt x="2393" y="10825"/>
                  </a:lnTo>
                  <a:lnTo>
                    <a:pt x="2388" y="10731"/>
                  </a:lnTo>
                  <a:lnTo>
                    <a:pt x="2381" y="10631"/>
                  </a:lnTo>
                  <a:lnTo>
                    <a:pt x="2375" y="10526"/>
                  </a:lnTo>
                  <a:lnTo>
                    <a:pt x="2175" y="9545"/>
                  </a:lnTo>
                  <a:lnTo>
                    <a:pt x="1940" y="8783"/>
                  </a:lnTo>
                  <a:lnTo>
                    <a:pt x="1758" y="10616"/>
                  </a:lnTo>
                  <a:lnTo>
                    <a:pt x="1758" y="10705"/>
                  </a:lnTo>
                  <a:lnTo>
                    <a:pt x="1758" y="10787"/>
                  </a:lnTo>
                  <a:lnTo>
                    <a:pt x="1758" y="10864"/>
                  </a:lnTo>
                  <a:lnTo>
                    <a:pt x="1758" y="10934"/>
                  </a:lnTo>
                  <a:lnTo>
                    <a:pt x="1758" y="10999"/>
                  </a:lnTo>
                  <a:lnTo>
                    <a:pt x="1758" y="11058"/>
                  </a:lnTo>
                  <a:lnTo>
                    <a:pt x="1758" y="11113"/>
                  </a:lnTo>
                  <a:lnTo>
                    <a:pt x="1758" y="11160"/>
                  </a:lnTo>
                  <a:lnTo>
                    <a:pt x="1758" y="11174"/>
                  </a:lnTo>
                  <a:lnTo>
                    <a:pt x="1757" y="11197"/>
                  </a:lnTo>
                  <a:lnTo>
                    <a:pt x="1756" y="11229"/>
                  </a:lnTo>
                  <a:lnTo>
                    <a:pt x="1755" y="11270"/>
                  </a:lnTo>
                  <a:lnTo>
                    <a:pt x="1753" y="11319"/>
                  </a:lnTo>
                  <a:lnTo>
                    <a:pt x="1751" y="11378"/>
                  </a:lnTo>
                  <a:lnTo>
                    <a:pt x="1748" y="11446"/>
                  </a:lnTo>
                  <a:lnTo>
                    <a:pt x="1745" y="11523"/>
                  </a:lnTo>
                  <a:lnTo>
                    <a:pt x="1741" y="11610"/>
                  </a:lnTo>
                  <a:lnTo>
                    <a:pt x="1737" y="11705"/>
                  </a:lnTo>
                  <a:lnTo>
                    <a:pt x="1733" y="11809"/>
                  </a:lnTo>
                  <a:lnTo>
                    <a:pt x="1728" y="11923"/>
                  </a:lnTo>
                  <a:lnTo>
                    <a:pt x="1722" y="12045"/>
                  </a:lnTo>
                  <a:lnTo>
                    <a:pt x="1716" y="12177"/>
                  </a:lnTo>
                  <a:lnTo>
                    <a:pt x="1711" y="12318"/>
                  </a:lnTo>
                  <a:lnTo>
                    <a:pt x="1704" y="12467"/>
                  </a:lnTo>
                  <a:lnTo>
                    <a:pt x="1758" y="13320"/>
                  </a:lnTo>
                  <a:lnTo>
                    <a:pt x="1613" y="13483"/>
                  </a:lnTo>
                  <a:lnTo>
                    <a:pt x="1613" y="13974"/>
                  </a:lnTo>
                  <a:lnTo>
                    <a:pt x="1305" y="14064"/>
                  </a:lnTo>
                  <a:lnTo>
                    <a:pt x="1123" y="14101"/>
                  </a:lnTo>
                  <a:lnTo>
                    <a:pt x="1070" y="14319"/>
                  </a:lnTo>
                  <a:lnTo>
                    <a:pt x="996" y="14331"/>
                  </a:lnTo>
                  <a:lnTo>
                    <a:pt x="930" y="14342"/>
                  </a:lnTo>
                  <a:lnTo>
                    <a:pt x="871" y="14351"/>
                  </a:lnTo>
                  <a:lnTo>
                    <a:pt x="821" y="14359"/>
                  </a:lnTo>
                  <a:lnTo>
                    <a:pt x="777" y="14365"/>
                  </a:lnTo>
                  <a:lnTo>
                    <a:pt x="740" y="14369"/>
                  </a:lnTo>
                  <a:lnTo>
                    <a:pt x="710" y="14372"/>
                  </a:lnTo>
                  <a:lnTo>
                    <a:pt x="688" y="14372"/>
                  </a:lnTo>
                  <a:lnTo>
                    <a:pt x="638" y="14372"/>
                  </a:lnTo>
                  <a:lnTo>
                    <a:pt x="590" y="14371"/>
                  </a:lnTo>
                  <a:lnTo>
                    <a:pt x="544" y="14369"/>
                  </a:lnTo>
                  <a:lnTo>
                    <a:pt x="502" y="14367"/>
                  </a:lnTo>
                  <a:lnTo>
                    <a:pt x="461" y="14364"/>
                  </a:lnTo>
                  <a:lnTo>
                    <a:pt x="425" y="14360"/>
                  </a:lnTo>
                  <a:lnTo>
                    <a:pt x="390" y="14356"/>
                  </a:lnTo>
                  <a:lnTo>
                    <a:pt x="358" y="14350"/>
                  </a:lnTo>
                  <a:lnTo>
                    <a:pt x="329" y="14344"/>
                  </a:lnTo>
                  <a:lnTo>
                    <a:pt x="303" y="14338"/>
                  </a:lnTo>
                  <a:lnTo>
                    <a:pt x="278" y="14330"/>
                  </a:lnTo>
                  <a:lnTo>
                    <a:pt x="257" y="14322"/>
                  </a:lnTo>
                  <a:lnTo>
                    <a:pt x="238" y="14313"/>
                  </a:lnTo>
                  <a:lnTo>
                    <a:pt x="223" y="14303"/>
                  </a:lnTo>
                  <a:lnTo>
                    <a:pt x="216" y="14299"/>
                  </a:lnTo>
                  <a:lnTo>
                    <a:pt x="210" y="14294"/>
                  </a:lnTo>
                  <a:lnTo>
                    <a:pt x="204" y="14287"/>
                  </a:lnTo>
                  <a:lnTo>
                    <a:pt x="200" y="14282"/>
                  </a:lnTo>
                  <a:lnTo>
                    <a:pt x="193" y="14270"/>
                  </a:lnTo>
                  <a:lnTo>
                    <a:pt x="187" y="14260"/>
                  </a:lnTo>
                  <a:lnTo>
                    <a:pt x="183" y="14248"/>
                  </a:lnTo>
                  <a:lnTo>
                    <a:pt x="179" y="14237"/>
                  </a:lnTo>
                  <a:lnTo>
                    <a:pt x="176" y="14225"/>
                  </a:lnTo>
                  <a:lnTo>
                    <a:pt x="174" y="14215"/>
                  </a:lnTo>
                  <a:lnTo>
                    <a:pt x="172" y="14203"/>
                  </a:lnTo>
                  <a:lnTo>
                    <a:pt x="172" y="14192"/>
                  </a:lnTo>
                  <a:lnTo>
                    <a:pt x="172" y="14180"/>
                  </a:lnTo>
                  <a:lnTo>
                    <a:pt x="174" y="14168"/>
                  </a:lnTo>
                  <a:lnTo>
                    <a:pt x="176" y="14158"/>
                  </a:lnTo>
                  <a:lnTo>
                    <a:pt x="179" y="14146"/>
                  </a:lnTo>
                  <a:lnTo>
                    <a:pt x="183" y="14135"/>
                  </a:lnTo>
                  <a:lnTo>
                    <a:pt x="187" y="14123"/>
                  </a:lnTo>
                  <a:lnTo>
                    <a:pt x="193" y="14112"/>
                  </a:lnTo>
                  <a:lnTo>
                    <a:pt x="200" y="14101"/>
                  </a:lnTo>
                  <a:lnTo>
                    <a:pt x="417" y="14010"/>
                  </a:lnTo>
                  <a:lnTo>
                    <a:pt x="833" y="13393"/>
                  </a:lnTo>
                  <a:lnTo>
                    <a:pt x="798" y="13157"/>
                  </a:lnTo>
                  <a:lnTo>
                    <a:pt x="789" y="13074"/>
                  </a:lnTo>
                  <a:lnTo>
                    <a:pt x="783" y="12996"/>
                  </a:lnTo>
                  <a:lnTo>
                    <a:pt x="778" y="12924"/>
                  </a:lnTo>
                  <a:lnTo>
                    <a:pt x="774" y="12857"/>
                  </a:lnTo>
                  <a:lnTo>
                    <a:pt x="773" y="12796"/>
                  </a:lnTo>
                  <a:lnTo>
                    <a:pt x="773" y="12742"/>
                  </a:lnTo>
                  <a:lnTo>
                    <a:pt x="774" y="12716"/>
                  </a:lnTo>
                  <a:lnTo>
                    <a:pt x="776" y="12692"/>
                  </a:lnTo>
                  <a:lnTo>
                    <a:pt x="778" y="12670"/>
                  </a:lnTo>
                  <a:lnTo>
                    <a:pt x="780" y="12649"/>
                  </a:lnTo>
                  <a:lnTo>
                    <a:pt x="776" y="12623"/>
                  </a:lnTo>
                  <a:lnTo>
                    <a:pt x="772" y="12591"/>
                  </a:lnTo>
                  <a:lnTo>
                    <a:pt x="771" y="12552"/>
                  </a:lnTo>
                  <a:lnTo>
                    <a:pt x="770" y="12508"/>
                  </a:lnTo>
                  <a:lnTo>
                    <a:pt x="771" y="12458"/>
                  </a:lnTo>
                  <a:lnTo>
                    <a:pt x="772" y="12401"/>
                  </a:lnTo>
                  <a:lnTo>
                    <a:pt x="776" y="12338"/>
                  </a:lnTo>
                  <a:lnTo>
                    <a:pt x="780" y="12268"/>
                  </a:lnTo>
                  <a:lnTo>
                    <a:pt x="792" y="12195"/>
                  </a:lnTo>
                  <a:lnTo>
                    <a:pt x="803" y="12130"/>
                  </a:lnTo>
                  <a:lnTo>
                    <a:pt x="812" y="12075"/>
                  </a:lnTo>
                  <a:lnTo>
                    <a:pt x="821" y="12027"/>
                  </a:lnTo>
                  <a:lnTo>
                    <a:pt x="826" y="11988"/>
                  </a:lnTo>
                  <a:lnTo>
                    <a:pt x="830" y="11958"/>
                  </a:lnTo>
                  <a:lnTo>
                    <a:pt x="833" y="11937"/>
                  </a:lnTo>
                  <a:lnTo>
                    <a:pt x="833" y="11923"/>
                  </a:lnTo>
                  <a:lnTo>
                    <a:pt x="833" y="11914"/>
                  </a:lnTo>
                  <a:lnTo>
                    <a:pt x="830" y="11894"/>
                  </a:lnTo>
                  <a:lnTo>
                    <a:pt x="826" y="11863"/>
                  </a:lnTo>
                  <a:lnTo>
                    <a:pt x="821" y="11823"/>
                  </a:lnTo>
                  <a:lnTo>
                    <a:pt x="812" y="11773"/>
                  </a:lnTo>
                  <a:lnTo>
                    <a:pt x="803" y="11712"/>
                  </a:lnTo>
                  <a:lnTo>
                    <a:pt x="792" y="11641"/>
                  </a:lnTo>
                  <a:lnTo>
                    <a:pt x="780" y="11560"/>
                  </a:lnTo>
                  <a:lnTo>
                    <a:pt x="776" y="11485"/>
                  </a:lnTo>
                  <a:lnTo>
                    <a:pt x="772" y="11417"/>
                  </a:lnTo>
                  <a:lnTo>
                    <a:pt x="771" y="11354"/>
                  </a:lnTo>
                  <a:lnTo>
                    <a:pt x="770" y="11297"/>
                  </a:lnTo>
                  <a:lnTo>
                    <a:pt x="771" y="11245"/>
                  </a:lnTo>
                  <a:lnTo>
                    <a:pt x="772" y="11199"/>
                  </a:lnTo>
                  <a:lnTo>
                    <a:pt x="776" y="11159"/>
                  </a:lnTo>
                  <a:lnTo>
                    <a:pt x="780" y="11124"/>
                  </a:lnTo>
                  <a:lnTo>
                    <a:pt x="780" y="11108"/>
                  </a:lnTo>
                  <a:lnTo>
                    <a:pt x="781" y="11087"/>
                  </a:lnTo>
                  <a:lnTo>
                    <a:pt x="782" y="11059"/>
                  </a:lnTo>
                  <a:lnTo>
                    <a:pt x="783" y="11026"/>
                  </a:lnTo>
                  <a:lnTo>
                    <a:pt x="785" y="10988"/>
                  </a:lnTo>
                  <a:lnTo>
                    <a:pt x="787" y="10944"/>
                  </a:lnTo>
                  <a:lnTo>
                    <a:pt x="790" y="10894"/>
                  </a:lnTo>
                  <a:lnTo>
                    <a:pt x="793" y="10838"/>
                  </a:lnTo>
                  <a:lnTo>
                    <a:pt x="797" y="10778"/>
                  </a:lnTo>
                  <a:lnTo>
                    <a:pt x="801" y="10712"/>
                  </a:lnTo>
                  <a:lnTo>
                    <a:pt x="805" y="10640"/>
                  </a:lnTo>
                  <a:lnTo>
                    <a:pt x="810" y="10563"/>
                  </a:lnTo>
                  <a:lnTo>
                    <a:pt x="815" y="10481"/>
                  </a:lnTo>
                  <a:lnTo>
                    <a:pt x="821" y="10392"/>
                  </a:lnTo>
                  <a:lnTo>
                    <a:pt x="827" y="10299"/>
                  </a:lnTo>
                  <a:lnTo>
                    <a:pt x="833" y="10199"/>
                  </a:lnTo>
                  <a:lnTo>
                    <a:pt x="823" y="10169"/>
                  </a:lnTo>
                  <a:lnTo>
                    <a:pt x="812" y="10140"/>
                  </a:lnTo>
                  <a:lnTo>
                    <a:pt x="803" y="10110"/>
                  </a:lnTo>
                  <a:lnTo>
                    <a:pt x="794" y="10081"/>
                  </a:lnTo>
                  <a:lnTo>
                    <a:pt x="786" y="10051"/>
                  </a:lnTo>
                  <a:lnTo>
                    <a:pt x="779" y="10022"/>
                  </a:lnTo>
                  <a:lnTo>
                    <a:pt x="771" y="9992"/>
                  </a:lnTo>
                  <a:lnTo>
                    <a:pt x="766" y="9963"/>
                  </a:lnTo>
                  <a:lnTo>
                    <a:pt x="761" y="9933"/>
                  </a:lnTo>
                  <a:lnTo>
                    <a:pt x="756" y="9904"/>
                  </a:lnTo>
                  <a:lnTo>
                    <a:pt x="752" y="9875"/>
                  </a:lnTo>
                  <a:lnTo>
                    <a:pt x="749" y="9845"/>
                  </a:lnTo>
                  <a:lnTo>
                    <a:pt x="746" y="9816"/>
                  </a:lnTo>
                  <a:lnTo>
                    <a:pt x="745" y="9786"/>
                  </a:lnTo>
                  <a:lnTo>
                    <a:pt x="744" y="9757"/>
                  </a:lnTo>
                  <a:lnTo>
                    <a:pt x="743" y="9727"/>
                  </a:lnTo>
                  <a:lnTo>
                    <a:pt x="743" y="9707"/>
                  </a:lnTo>
                  <a:lnTo>
                    <a:pt x="742" y="9675"/>
                  </a:lnTo>
                  <a:lnTo>
                    <a:pt x="740" y="9629"/>
                  </a:lnTo>
                  <a:lnTo>
                    <a:pt x="738" y="9570"/>
                  </a:lnTo>
                  <a:lnTo>
                    <a:pt x="735" y="9500"/>
                  </a:lnTo>
                  <a:lnTo>
                    <a:pt x="730" y="9416"/>
                  </a:lnTo>
                  <a:lnTo>
                    <a:pt x="726" y="9319"/>
                  </a:lnTo>
                  <a:lnTo>
                    <a:pt x="721" y="9210"/>
                  </a:lnTo>
                  <a:lnTo>
                    <a:pt x="715" y="9087"/>
                  </a:lnTo>
                  <a:lnTo>
                    <a:pt x="707" y="8953"/>
                  </a:lnTo>
                  <a:lnTo>
                    <a:pt x="700" y="8806"/>
                  </a:lnTo>
                  <a:lnTo>
                    <a:pt x="693" y="8645"/>
                  </a:lnTo>
                  <a:lnTo>
                    <a:pt x="683" y="8472"/>
                  </a:lnTo>
                  <a:lnTo>
                    <a:pt x="674" y="8286"/>
                  </a:lnTo>
                  <a:lnTo>
                    <a:pt x="663" y="8088"/>
                  </a:lnTo>
                  <a:lnTo>
                    <a:pt x="653" y="7876"/>
                  </a:lnTo>
                  <a:lnTo>
                    <a:pt x="362" y="7767"/>
                  </a:lnTo>
                  <a:lnTo>
                    <a:pt x="453" y="6044"/>
                  </a:lnTo>
                  <a:lnTo>
                    <a:pt x="362" y="5807"/>
                  </a:lnTo>
                  <a:lnTo>
                    <a:pt x="349" y="5770"/>
                  </a:lnTo>
                  <a:lnTo>
                    <a:pt x="335" y="5732"/>
                  </a:lnTo>
                  <a:lnTo>
                    <a:pt x="322" y="5692"/>
                  </a:lnTo>
                  <a:lnTo>
                    <a:pt x="307" y="5652"/>
                  </a:lnTo>
                  <a:lnTo>
                    <a:pt x="293" y="5610"/>
                  </a:lnTo>
                  <a:lnTo>
                    <a:pt x="278" y="5567"/>
                  </a:lnTo>
                  <a:lnTo>
                    <a:pt x="264" y="5522"/>
                  </a:lnTo>
                  <a:lnTo>
                    <a:pt x="249" y="5476"/>
                  </a:lnTo>
                  <a:lnTo>
                    <a:pt x="234" y="5429"/>
                  </a:lnTo>
                  <a:lnTo>
                    <a:pt x="220" y="5381"/>
                  </a:lnTo>
                  <a:lnTo>
                    <a:pt x="205" y="5331"/>
                  </a:lnTo>
                  <a:lnTo>
                    <a:pt x="189" y="5280"/>
                  </a:lnTo>
                  <a:lnTo>
                    <a:pt x="173" y="5227"/>
                  </a:lnTo>
                  <a:lnTo>
                    <a:pt x="159" y="5175"/>
                  </a:lnTo>
                  <a:lnTo>
                    <a:pt x="143" y="5120"/>
                  </a:lnTo>
                  <a:lnTo>
                    <a:pt x="127" y="5063"/>
                  </a:lnTo>
                  <a:lnTo>
                    <a:pt x="97" y="4923"/>
                  </a:lnTo>
                  <a:lnTo>
                    <a:pt x="71" y="4803"/>
                  </a:lnTo>
                  <a:lnTo>
                    <a:pt x="49" y="4703"/>
                  </a:lnTo>
                  <a:lnTo>
                    <a:pt x="31" y="4623"/>
                  </a:lnTo>
                  <a:lnTo>
                    <a:pt x="18" y="4563"/>
                  </a:lnTo>
                  <a:lnTo>
                    <a:pt x="8" y="4522"/>
                  </a:lnTo>
                  <a:lnTo>
                    <a:pt x="4" y="4510"/>
                  </a:lnTo>
                  <a:lnTo>
                    <a:pt x="2" y="4501"/>
                  </a:lnTo>
                  <a:lnTo>
                    <a:pt x="1" y="4499"/>
                  </a:lnTo>
                  <a:lnTo>
                    <a:pt x="0" y="4499"/>
                  </a:lnTo>
                  <a:lnTo>
                    <a:pt x="0" y="4500"/>
                  </a:lnTo>
                  <a:lnTo>
                    <a:pt x="1" y="4450"/>
                  </a:lnTo>
                  <a:lnTo>
                    <a:pt x="2" y="4399"/>
                  </a:lnTo>
                  <a:lnTo>
                    <a:pt x="4" y="4350"/>
                  </a:lnTo>
                  <a:lnTo>
                    <a:pt x="8" y="4302"/>
                  </a:lnTo>
                  <a:lnTo>
                    <a:pt x="13" y="4256"/>
                  </a:lnTo>
                  <a:lnTo>
                    <a:pt x="18" y="4211"/>
                  </a:lnTo>
                  <a:lnTo>
                    <a:pt x="24" y="4167"/>
                  </a:lnTo>
                  <a:lnTo>
                    <a:pt x="31" y="4124"/>
                  </a:lnTo>
                  <a:lnTo>
                    <a:pt x="40" y="4082"/>
                  </a:lnTo>
                  <a:lnTo>
                    <a:pt x="49" y="4042"/>
                  </a:lnTo>
                  <a:lnTo>
                    <a:pt x="60" y="4003"/>
                  </a:lnTo>
                  <a:lnTo>
                    <a:pt x="71" y="3967"/>
                  </a:lnTo>
                  <a:lnTo>
                    <a:pt x="84" y="3930"/>
                  </a:lnTo>
                  <a:lnTo>
                    <a:pt x="97" y="3895"/>
                  </a:lnTo>
                  <a:lnTo>
                    <a:pt x="111" y="3861"/>
                  </a:lnTo>
                  <a:lnTo>
                    <a:pt x="127" y="3829"/>
                  </a:lnTo>
                  <a:lnTo>
                    <a:pt x="141" y="3764"/>
                  </a:lnTo>
                  <a:lnTo>
                    <a:pt x="156" y="3695"/>
                  </a:lnTo>
                  <a:lnTo>
                    <a:pt x="172" y="3624"/>
                  </a:lnTo>
                  <a:lnTo>
                    <a:pt x="190" y="3548"/>
                  </a:lnTo>
                  <a:lnTo>
                    <a:pt x="209" y="3469"/>
                  </a:lnTo>
                  <a:lnTo>
                    <a:pt x="229" y="3387"/>
                  </a:lnTo>
                  <a:lnTo>
                    <a:pt x="250" y="3302"/>
                  </a:lnTo>
                  <a:lnTo>
                    <a:pt x="272" y="3212"/>
                  </a:lnTo>
                  <a:lnTo>
                    <a:pt x="277" y="3165"/>
                  </a:lnTo>
                  <a:lnTo>
                    <a:pt x="285" y="3112"/>
                  </a:lnTo>
                  <a:lnTo>
                    <a:pt x="293" y="3055"/>
                  </a:lnTo>
                  <a:lnTo>
                    <a:pt x="304" y="2994"/>
                  </a:lnTo>
                  <a:lnTo>
                    <a:pt x="316" y="2928"/>
                  </a:lnTo>
                  <a:lnTo>
                    <a:pt x="330" y="2859"/>
                  </a:lnTo>
                  <a:lnTo>
                    <a:pt x="346" y="2783"/>
                  </a:lnTo>
                  <a:lnTo>
                    <a:pt x="362" y="2704"/>
                  </a:lnTo>
                  <a:lnTo>
                    <a:pt x="364" y="2699"/>
                  </a:lnTo>
                  <a:lnTo>
                    <a:pt x="366" y="2692"/>
                  </a:lnTo>
                  <a:lnTo>
                    <a:pt x="370" y="2685"/>
                  </a:lnTo>
                  <a:lnTo>
                    <a:pt x="375" y="2676"/>
                  </a:lnTo>
                  <a:lnTo>
                    <a:pt x="391" y="2654"/>
                  </a:lnTo>
                  <a:lnTo>
                    <a:pt x="412" y="2627"/>
                  </a:lnTo>
                  <a:lnTo>
                    <a:pt x="440" y="2595"/>
                  </a:lnTo>
                  <a:lnTo>
                    <a:pt x="475" y="2558"/>
                  </a:lnTo>
                  <a:lnTo>
                    <a:pt x="515" y="2516"/>
                  </a:lnTo>
                  <a:lnTo>
                    <a:pt x="562" y="2468"/>
                  </a:lnTo>
                  <a:lnTo>
                    <a:pt x="575" y="2457"/>
                  </a:lnTo>
                  <a:lnTo>
                    <a:pt x="591" y="2446"/>
                  </a:lnTo>
                  <a:lnTo>
                    <a:pt x="608" y="2436"/>
                  </a:lnTo>
                  <a:lnTo>
                    <a:pt x="629" y="2425"/>
                  </a:lnTo>
                  <a:lnTo>
                    <a:pt x="654" y="2415"/>
                  </a:lnTo>
                  <a:lnTo>
                    <a:pt x="681" y="2405"/>
                  </a:lnTo>
                  <a:lnTo>
                    <a:pt x="710" y="2396"/>
                  </a:lnTo>
                  <a:lnTo>
                    <a:pt x="743" y="2386"/>
                  </a:lnTo>
                  <a:lnTo>
                    <a:pt x="779" y="2378"/>
                  </a:lnTo>
                  <a:lnTo>
                    <a:pt x="817" y="2368"/>
                  </a:lnTo>
                  <a:lnTo>
                    <a:pt x="858" y="2360"/>
                  </a:lnTo>
                  <a:lnTo>
                    <a:pt x="902" y="2353"/>
                  </a:lnTo>
                  <a:lnTo>
                    <a:pt x="949" y="2344"/>
                  </a:lnTo>
                  <a:lnTo>
                    <a:pt x="998" y="2337"/>
                  </a:lnTo>
                  <a:lnTo>
                    <a:pt x="1051" y="2329"/>
                  </a:lnTo>
                  <a:lnTo>
                    <a:pt x="1106" y="2323"/>
                  </a:lnTo>
                  <a:lnTo>
                    <a:pt x="1118" y="2320"/>
                  </a:lnTo>
                  <a:lnTo>
                    <a:pt x="1134" y="2314"/>
                  </a:lnTo>
                  <a:lnTo>
                    <a:pt x="1151" y="2306"/>
                  </a:lnTo>
                  <a:lnTo>
                    <a:pt x="1172" y="2297"/>
                  </a:lnTo>
                  <a:lnTo>
                    <a:pt x="1194" y="2285"/>
                  </a:lnTo>
                  <a:lnTo>
                    <a:pt x="1219" y="2271"/>
                  </a:lnTo>
                  <a:lnTo>
                    <a:pt x="1247" y="2255"/>
                  </a:lnTo>
                  <a:lnTo>
                    <a:pt x="1278" y="2237"/>
                  </a:lnTo>
                  <a:lnTo>
                    <a:pt x="1346" y="2194"/>
                  </a:lnTo>
                  <a:lnTo>
                    <a:pt x="1425" y="2142"/>
                  </a:lnTo>
                  <a:lnTo>
                    <a:pt x="1514" y="2082"/>
                  </a:lnTo>
                  <a:lnTo>
                    <a:pt x="1613" y="2014"/>
                  </a:lnTo>
                  <a:lnTo>
                    <a:pt x="1686" y="1778"/>
                  </a:lnTo>
                  <a:lnTo>
                    <a:pt x="1686" y="1734"/>
                  </a:lnTo>
                  <a:lnTo>
                    <a:pt x="1685" y="1692"/>
                  </a:lnTo>
                  <a:lnTo>
                    <a:pt x="1684" y="1653"/>
                  </a:lnTo>
                  <a:lnTo>
                    <a:pt x="1681" y="1615"/>
                  </a:lnTo>
                  <a:lnTo>
                    <a:pt x="1678" y="1580"/>
                  </a:lnTo>
                  <a:lnTo>
                    <a:pt x="1675" y="1547"/>
                  </a:lnTo>
                  <a:lnTo>
                    <a:pt x="1672" y="1516"/>
                  </a:lnTo>
                  <a:lnTo>
                    <a:pt x="1668" y="1488"/>
                  </a:lnTo>
                  <a:lnTo>
                    <a:pt x="1655" y="1445"/>
                  </a:lnTo>
                  <a:lnTo>
                    <a:pt x="1644" y="1406"/>
                  </a:lnTo>
                  <a:lnTo>
                    <a:pt x="1634" y="1371"/>
                  </a:lnTo>
                  <a:lnTo>
                    <a:pt x="1627" y="1340"/>
                  </a:lnTo>
                  <a:lnTo>
                    <a:pt x="1621" y="1314"/>
                  </a:lnTo>
                  <a:lnTo>
                    <a:pt x="1616" y="1292"/>
                  </a:lnTo>
                  <a:lnTo>
                    <a:pt x="1614" y="1275"/>
                  </a:lnTo>
                  <a:lnTo>
                    <a:pt x="1613" y="1262"/>
                  </a:lnTo>
                  <a:lnTo>
                    <a:pt x="1612" y="1246"/>
                  </a:lnTo>
                  <a:lnTo>
                    <a:pt x="1608" y="1219"/>
                  </a:lnTo>
                  <a:lnTo>
                    <a:pt x="1601" y="1185"/>
                  </a:lnTo>
                  <a:lnTo>
                    <a:pt x="1591" y="1141"/>
                  </a:lnTo>
                  <a:lnTo>
                    <a:pt x="1577" y="1088"/>
                  </a:lnTo>
                  <a:lnTo>
                    <a:pt x="1563" y="1025"/>
                  </a:lnTo>
                  <a:lnTo>
                    <a:pt x="1544" y="952"/>
                  </a:lnTo>
                  <a:lnTo>
                    <a:pt x="1523" y="871"/>
                  </a:lnTo>
                  <a:lnTo>
                    <a:pt x="1519" y="852"/>
                  </a:lnTo>
                  <a:lnTo>
                    <a:pt x="1516" y="832"/>
                  </a:lnTo>
                  <a:lnTo>
                    <a:pt x="1514" y="810"/>
                  </a:lnTo>
                  <a:lnTo>
                    <a:pt x="1514" y="786"/>
                  </a:lnTo>
                  <a:lnTo>
                    <a:pt x="1515" y="761"/>
                  </a:lnTo>
                  <a:lnTo>
                    <a:pt x="1519" y="734"/>
                  </a:lnTo>
                  <a:lnTo>
                    <a:pt x="1522" y="706"/>
                  </a:lnTo>
                  <a:lnTo>
                    <a:pt x="1527" y="675"/>
                  </a:lnTo>
                  <a:lnTo>
                    <a:pt x="1533" y="645"/>
                  </a:lnTo>
                  <a:lnTo>
                    <a:pt x="1541" y="611"/>
                  </a:lnTo>
                  <a:lnTo>
                    <a:pt x="1550" y="578"/>
                  </a:lnTo>
                  <a:lnTo>
                    <a:pt x="1560" y="541"/>
                  </a:lnTo>
                  <a:lnTo>
                    <a:pt x="1571" y="503"/>
                  </a:lnTo>
                  <a:lnTo>
                    <a:pt x="1584" y="464"/>
                  </a:lnTo>
                  <a:lnTo>
                    <a:pt x="1598" y="423"/>
                  </a:lnTo>
                  <a:lnTo>
                    <a:pt x="1613" y="381"/>
                  </a:lnTo>
                  <a:lnTo>
                    <a:pt x="1722" y="200"/>
                  </a:lnTo>
                  <a:lnTo>
                    <a:pt x="1756" y="178"/>
                  </a:lnTo>
                  <a:lnTo>
                    <a:pt x="1789" y="157"/>
                  </a:lnTo>
                  <a:lnTo>
                    <a:pt x="1821" y="138"/>
                  </a:lnTo>
                  <a:lnTo>
                    <a:pt x="1853" y="119"/>
                  </a:lnTo>
                  <a:lnTo>
                    <a:pt x="1883" y="102"/>
                  </a:lnTo>
                  <a:lnTo>
                    <a:pt x="1914" y="86"/>
                  </a:lnTo>
                  <a:lnTo>
                    <a:pt x="1942" y="73"/>
                  </a:lnTo>
                  <a:lnTo>
                    <a:pt x="1972" y="59"/>
                  </a:lnTo>
                  <a:lnTo>
                    <a:pt x="1999" y="47"/>
                  </a:lnTo>
                  <a:lnTo>
                    <a:pt x="2026" y="37"/>
                  </a:lnTo>
                  <a:lnTo>
                    <a:pt x="2054" y="27"/>
                  </a:lnTo>
                  <a:lnTo>
                    <a:pt x="2079" y="19"/>
                  </a:lnTo>
                  <a:lnTo>
                    <a:pt x="2104" y="13"/>
                  </a:lnTo>
                  <a:lnTo>
                    <a:pt x="2128" y="7"/>
                  </a:lnTo>
                  <a:lnTo>
                    <a:pt x="2152" y="3"/>
                  </a:lnTo>
                  <a:lnTo>
                    <a:pt x="2175" y="0"/>
                  </a:lnTo>
                  <a:lnTo>
                    <a:pt x="2220" y="1"/>
                  </a:lnTo>
                  <a:lnTo>
                    <a:pt x="2264" y="4"/>
                  </a:lnTo>
                  <a:lnTo>
                    <a:pt x="2307" y="8"/>
                  </a:lnTo>
                  <a:lnTo>
                    <a:pt x="2350" y="15"/>
                  </a:lnTo>
                  <a:lnTo>
                    <a:pt x="2391" y="23"/>
                  </a:lnTo>
                  <a:lnTo>
                    <a:pt x="2432" y="34"/>
                  </a:lnTo>
                  <a:lnTo>
                    <a:pt x="2472" y="45"/>
                  </a:lnTo>
                  <a:lnTo>
                    <a:pt x="2511" y="59"/>
                  </a:lnTo>
                  <a:lnTo>
                    <a:pt x="2549" y="75"/>
                  </a:lnTo>
                  <a:lnTo>
                    <a:pt x="2586" y="93"/>
                  </a:lnTo>
                  <a:lnTo>
                    <a:pt x="2622" y="112"/>
                  </a:lnTo>
                  <a:lnTo>
                    <a:pt x="2658" y="133"/>
                  </a:lnTo>
                  <a:lnTo>
                    <a:pt x="2693" y="156"/>
                  </a:lnTo>
                  <a:lnTo>
                    <a:pt x="2726" y="181"/>
                  </a:lnTo>
                  <a:lnTo>
                    <a:pt x="2760" y="207"/>
                  </a:lnTo>
                  <a:lnTo>
                    <a:pt x="2791" y="236"/>
                  </a:lnTo>
                  <a:lnTo>
                    <a:pt x="2807" y="249"/>
                  </a:lnTo>
                  <a:lnTo>
                    <a:pt x="2821" y="264"/>
                  </a:lnTo>
                  <a:lnTo>
                    <a:pt x="2833" y="279"/>
                  </a:lnTo>
                  <a:lnTo>
                    <a:pt x="2845" y="294"/>
                  </a:lnTo>
                  <a:lnTo>
                    <a:pt x="2854" y="309"/>
                  </a:lnTo>
                  <a:lnTo>
                    <a:pt x="2864" y="325"/>
                  </a:lnTo>
                  <a:lnTo>
                    <a:pt x="2871" y="342"/>
                  </a:lnTo>
                  <a:lnTo>
                    <a:pt x="2878" y="359"/>
                  </a:lnTo>
                  <a:lnTo>
                    <a:pt x="2883" y="376"/>
                  </a:lnTo>
                  <a:lnTo>
                    <a:pt x="2886" y="394"/>
                  </a:lnTo>
                  <a:lnTo>
                    <a:pt x="2889" y="411"/>
                  </a:lnTo>
                  <a:lnTo>
                    <a:pt x="2890" y="430"/>
                  </a:lnTo>
                  <a:lnTo>
                    <a:pt x="2890" y="449"/>
                  </a:lnTo>
                  <a:lnTo>
                    <a:pt x="2889" y="468"/>
                  </a:lnTo>
                  <a:lnTo>
                    <a:pt x="2886" y="488"/>
                  </a:lnTo>
                  <a:lnTo>
                    <a:pt x="2882" y="508"/>
                  </a:lnTo>
                  <a:lnTo>
                    <a:pt x="2878" y="544"/>
                  </a:lnTo>
                  <a:lnTo>
                    <a:pt x="2872" y="581"/>
                  </a:lnTo>
                  <a:lnTo>
                    <a:pt x="2866" y="617"/>
                  </a:lnTo>
                  <a:lnTo>
                    <a:pt x="2860" y="653"/>
                  </a:lnTo>
                  <a:lnTo>
                    <a:pt x="2852" y="689"/>
                  </a:lnTo>
                  <a:lnTo>
                    <a:pt x="2845" y="726"/>
                  </a:lnTo>
                  <a:lnTo>
                    <a:pt x="2837" y="762"/>
                  </a:lnTo>
                  <a:lnTo>
                    <a:pt x="2828" y="799"/>
                  </a:lnTo>
                  <a:lnTo>
                    <a:pt x="2820" y="861"/>
                  </a:lnTo>
                  <a:lnTo>
                    <a:pt x="2812" y="922"/>
                  </a:lnTo>
                  <a:lnTo>
                    <a:pt x="2806" y="982"/>
                  </a:lnTo>
                  <a:lnTo>
                    <a:pt x="2801" y="1038"/>
                  </a:lnTo>
                  <a:lnTo>
                    <a:pt x="2797" y="1095"/>
                  </a:lnTo>
                  <a:lnTo>
                    <a:pt x="2793" y="1149"/>
                  </a:lnTo>
                  <a:lnTo>
                    <a:pt x="2792" y="1202"/>
                  </a:lnTo>
                  <a:lnTo>
                    <a:pt x="2791" y="1252"/>
                  </a:lnTo>
                  <a:lnTo>
                    <a:pt x="2766" y="1352"/>
                  </a:lnTo>
                  <a:lnTo>
                    <a:pt x="2745" y="1441"/>
                  </a:lnTo>
                  <a:lnTo>
                    <a:pt x="2728" y="1521"/>
                  </a:lnTo>
                  <a:lnTo>
                    <a:pt x="2715" y="1593"/>
                  </a:lnTo>
                  <a:lnTo>
                    <a:pt x="2709" y="1625"/>
                  </a:lnTo>
                  <a:lnTo>
                    <a:pt x="2705" y="1653"/>
                  </a:lnTo>
                  <a:lnTo>
                    <a:pt x="2702" y="1680"/>
                  </a:lnTo>
                  <a:lnTo>
                    <a:pt x="2700" y="1704"/>
                  </a:lnTo>
                  <a:lnTo>
                    <a:pt x="2699" y="1727"/>
                  </a:lnTo>
                  <a:lnTo>
                    <a:pt x="2699" y="1747"/>
                  </a:lnTo>
                  <a:lnTo>
                    <a:pt x="2699" y="1763"/>
                  </a:lnTo>
                  <a:lnTo>
                    <a:pt x="2701" y="1778"/>
                  </a:lnTo>
                  <a:lnTo>
                    <a:pt x="2713" y="1810"/>
                  </a:lnTo>
                  <a:lnTo>
                    <a:pt x="2724" y="1839"/>
                  </a:lnTo>
                  <a:lnTo>
                    <a:pt x="2737" y="1867"/>
                  </a:lnTo>
                  <a:lnTo>
                    <a:pt x="2749" y="1893"/>
                  </a:lnTo>
                  <a:lnTo>
                    <a:pt x="2763" y="1918"/>
                  </a:lnTo>
                  <a:lnTo>
                    <a:pt x="2777" y="1941"/>
                  </a:lnTo>
                  <a:lnTo>
                    <a:pt x="2790" y="1962"/>
                  </a:lnTo>
                  <a:lnTo>
                    <a:pt x="2805" y="1982"/>
                  </a:lnTo>
                  <a:lnTo>
                    <a:pt x="2820" y="2001"/>
                  </a:lnTo>
                  <a:lnTo>
                    <a:pt x="2835" y="2018"/>
                  </a:lnTo>
                  <a:lnTo>
                    <a:pt x="2851" y="2034"/>
                  </a:lnTo>
                  <a:lnTo>
                    <a:pt x="2867" y="2048"/>
                  </a:lnTo>
                  <a:lnTo>
                    <a:pt x="2884" y="2059"/>
                  </a:lnTo>
                  <a:lnTo>
                    <a:pt x="2901" y="2071"/>
                  </a:lnTo>
                  <a:lnTo>
                    <a:pt x="2919" y="2079"/>
                  </a:lnTo>
                  <a:lnTo>
                    <a:pt x="2936" y="2086"/>
                  </a:lnTo>
                  <a:lnTo>
                    <a:pt x="2989" y="2124"/>
                  </a:lnTo>
                  <a:lnTo>
                    <a:pt x="3046" y="2162"/>
                  </a:lnTo>
                  <a:lnTo>
                    <a:pt x="3107" y="2201"/>
                  </a:lnTo>
                  <a:lnTo>
                    <a:pt x="3172" y="2241"/>
                  </a:lnTo>
                  <a:lnTo>
                    <a:pt x="3242" y="2283"/>
                  </a:lnTo>
                  <a:lnTo>
                    <a:pt x="3317" y="2325"/>
                  </a:lnTo>
                  <a:lnTo>
                    <a:pt x="3397" y="2368"/>
                  </a:lnTo>
                  <a:lnTo>
                    <a:pt x="3481" y="2414"/>
                  </a:lnTo>
                  <a:lnTo>
                    <a:pt x="3490" y="2417"/>
                  </a:lnTo>
                  <a:lnTo>
                    <a:pt x="3504" y="2422"/>
                  </a:lnTo>
                  <a:lnTo>
                    <a:pt x="3519" y="2429"/>
                  </a:lnTo>
                  <a:lnTo>
                    <a:pt x="3538" y="2439"/>
                  </a:lnTo>
                  <a:lnTo>
                    <a:pt x="3581" y="2463"/>
                  </a:lnTo>
                  <a:lnTo>
                    <a:pt x="3634" y="2496"/>
                  </a:lnTo>
                  <a:lnTo>
                    <a:pt x="3698" y="2536"/>
                  </a:lnTo>
                  <a:lnTo>
                    <a:pt x="3773" y="2584"/>
                  </a:lnTo>
                  <a:lnTo>
                    <a:pt x="3857" y="2640"/>
                  </a:lnTo>
                  <a:lnTo>
                    <a:pt x="3952" y="2704"/>
                  </a:lnTo>
                  <a:lnTo>
                    <a:pt x="4079" y="3503"/>
                  </a:lnTo>
                  <a:lnTo>
                    <a:pt x="4079" y="4247"/>
                  </a:lnTo>
                  <a:close/>
                </a:path>
              </a:pathLst>
            </a:custGeom>
            <a:solidFill>
              <a:schemeClr val="bg1"/>
            </a:solidFill>
            <a:ln w="9525">
              <a:solidFill>
                <a:schemeClr val="accent1"/>
              </a:solidFill>
              <a:round/>
              <a:headEnd/>
              <a:tailEnd/>
            </a:ln>
          </p:spPr>
          <p:txBody>
            <a:bodyPr/>
            <a:lstStyle/>
            <a:p>
              <a:endParaRPr lang="en-GB"/>
            </a:p>
          </p:txBody>
        </p:sp>
        <p:sp>
          <p:nvSpPr>
            <p:cNvPr id="1036" name="Freeform 242"/>
            <p:cNvSpPr>
              <a:spLocks/>
            </p:cNvSpPr>
            <p:nvPr userDrawn="1"/>
          </p:nvSpPr>
          <p:spPr bwMode="auto">
            <a:xfrm>
              <a:off x="1792" y="904"/>
              <a:ext cx="876" cy="2835"/>
            </a:xfrm>
            <a:custGeom>
              <a:avLst/>
              <a:gdLst>
                <a:gd name="T0" fmla="*/ 8 w 876"/>
                <a:gd name="T1" fmla="*/ 769 h 2835"/>
                <a:gd name="T2" fmla="*/ 44 w 876"/>
                <a:gd name="T3" fmla="*/ 937 h 2835"/>
                <a:gd name="T4" fmla="*/ 76 w 876"/>
                <a:gd name="T5" fmla="*/ 1098 h 2835"/>
                <a:gd name="T6" fmla="*/ 75 w 876"/>
                <a:gd name="T7" fmla="*/ 1264 h 2835"/>
                <a:gd name="T8" fmla="*/ 83 w 876"/>
                <a:gd name="T9" fmla="*/ 1434 h 2835"/>
                <a:gd name="T10" fmla="*/ 64 w 876"/>
                <a:gd name="T11" fmla="*/ 1601 h 2835"/>
                <a:gd name="T12" fmla="*/ 79 w 876"/>
                <a:gd name="T13" fmla="*/ 1706 h 2835"/>
                <a:gd name="T14" fmla="*/ 124 w 876"/>
                <a:gd name="T15" fmla="*/ 1873 h 2835"/>
                <a:gd name="T16" fmla="*/ 174 w 876"/>
                <a:gd name="T17" fmla="*/ 2133 h 2835"/>
                <a:gd name="T18" fmla="*/ 217 w 876"/>
                <a:gd name="T19" fmla="*/ 2364 h 2835"/>
                <a:gd name="T20" fmla="*/ 224 w 876"/>
                <a:gd name="T21" fmla="*/ 2539 h 2835"/>
                <a:gd name="T22" fmla="*/ 239 w 876"/>
                <a:gd name="T23" fmla="*/ 2655 h 2835"/>
                <a:gd name="T24" fmla="*/ 185 w 876"/>
                <a:gd name="T25" fmla="*/ 2697 h 2835"/>
                <a:gd name="T26" fmla="*/ 110 w 876"/>
                <a:gd name="T27" fmla="*/ 2745 h 2835"/>
                <a:gd name="T28" fmla="*/ 122 w 876"/>
                <a:gd name="T29" fmla="*/ 2787 h 2835"/>
                <a:gd name="T30" fmla="*/ 193 w 876"/>
                <a:gd name="T31" fmla="*/ 2811 h 2835"/>
                <a:gd name="T32" fmla="*/ 291 w 876"/>
                <a:gd name="T33" fmla="*/ 2788 h 2835"/>
                <a:gd name="T34" fmla="*/ 387 w 876"/>
                <a:gd name="T35" fmla="*/ 2755 h 2835"/>
                <a:gd name="T36" fmla="*/ 497 w 876"/>
                <a:gd name="T37" fmla="*/ 2835 h 2835"/>
                <a:gd name="T38" fmla="*/ 588 w 876"/>
                <a:gd name="T39" fmla="*/ 2809 h 2835"/>
                <a:gd name="T40" fmla="*/ 609 w 876"/>
                <a:gd name="T41" fmla="*/ 2768 h 2835"/>
                <a:gd name="T42" fmla="*/ 639 w 876"/>
                <a:gd name="T43" fmla="*/ 2684 h 2835"/>
                <a:gd name="T44" fmla="*/ 651 w 876"/>
                <a:gd name="T45" fmla="*/ 2671 h 2835"/>
                <a:gd name="T46" fmla="*/ 651 w 876"/>
                <a:gd name="T47" fmla="*/ 2575 h 2835"/>
                <a:gd name="T48" fmla="*/ 693 w 876"/>
                <a:gd name="T49" fmla="*/ 2407 h 2835"/>
                <a:gd name="T50" fmla="*/ 709 w 876"/>
                <a:gd name="T51" fmla="*/ 2197 h 2835"/>
                <a:gd name="T52" fmla="*/ 719 w 876"/>
                <a:gd name="T53" fmla="*/ 1989 h 2835"/>
                <a:gd name="T54" fmla="*/ 719 w 876"/>
                <a:gd name="T55" fmla="*/ 1786 h 2835"/>
                <a:gd name="T56" fmla="*/ 714 w 876"/>
                <a:gd name="T57" fmla="*/ 1545 h 2835"/>
                <a:gd name="T58" fmla="*/ 745 w 876"/>
                <a:gd name="T59" fmla="*/ 1365 h 2835"/>
                <a:gd name="T60" fmla="*/ 758 w 876"/>
                <a:gd name="T61" fmla="*/ 1329 h 2835"/>
                <a:gd name="T62" fmla="*/ 743 w 876"/>
                <a:gd name="T63" fmla="*/ 1303 h 2835"/>
                <a:gd name="T64" fmla="*/ 792 w 876"/>
                <a:gd name="T65" fmla="*/ 1253 h 2835"/>
                <a:gd name="T66" fmla="*/ 843 w 876"/>
                <a:gd name="T67" fmla="*/ 1122 h 2835"/>
                <a:gd name="T68" fmla="*/ 867 w 876"/>
                <a:gd name="T69" fmla="*/ 1056 h 2835"/>
                <a:gd name="T70" fmla="*/ 873 w 876"/>
                <a:gd name="T71" fmla="*/ 979 h 2835"/>
                <a:gd name="T72" fmla="*/ 844 w 876"/>
                <a:gd name="T73" fmla="*/ 802 h 2835"/>
                <a:gd name="T74" fmla="*/ 793 w 876"/>
                <a:gd name="T75" fmla="*/ 619 h 2835"/>
                <a:gd name="T76" fmla="*/ 742 w 876"/>
                <a:gd name="T77" fmla="*/ 519 h 2835"/>
                <a:gd name="T78" fmla="*/ 668 w 876"/>
                <a:gd name="T79" fmla="*/ 450 h 2835"/>
                <a:gd name="T80" fmla="*/ 538 w 876"/>
                <a:gd name="T81" fmla="*/ 413 h 2835"/>
                <a:gd name="T82" fmla="*/ 449 w 876"/>
                <a:gd name="T83" fmla="*/ 395 h 2835"/>
                <a:gd name="T84" fmla="*/ 396 w 876"/>
                <a:gd name="T85" fmla="*/ 332 h 2835"/>
                <a:gd name="T86" fmla="*/ 398 w 876"/>
                <a:gd name="T87" fmla="*/ 291 h 2835"/>
                <a:gd name="T88" fmla="*/ 415 w 876"/>
                <a:gd name="T89" fmla="*/ 263 h 2835"/>
                <a:gd name="T90" fmla="*/ 406 w 876"/>
                <a:gd name="T91" fmla="*/ 202 h 2835"/>
                <a:gd name="T92" fmla="*/ 416 w 876"/>
                <a:gd name="T93" fmla="*/ 141 h 2835"/>
                <a:gd name="T94" fmla="*/ 408 w 876"/>
                <a:gd name="T95" fmla="*/ 95 h 2835"/>
                <a:gd name="T96" fmla="*/ 333 w 876"/>
                <a:gd name="T97" fmla="*/ 20 h 2835"/>
                <a:gd name="T98" fmla="*/ 284 w 876"/>
                <a:gd name="T99" fmla="*/ 11 h 2835"/>
                <a:gd name="T100" fmla="*/ 269 w 876"/>
                <a:gd name="T101" fmla="*/ 6 h 2835"/>
                <a:gd name="T102" fmla="*/ 173 w 876"/>
                <a:gd name="T103" fmla="*/ 16 h 2835"/>
                <a:gd name="T104" fmla="*/ 117 w 876"/>
                <a:gd name="T105" fmla="*/ 78 h 2835"/>
                <a:gd name="T106" fmla="*/ 78 w 876"/>
                <a:gd name="T107" fmla="*/ 177 h 2835"/>
                <a:gd name="T108" fmla="*/ 95 w 876"/>
                <a:gd name="T109" fmla="*/ 210 h 2835"/>
                <a:gd name="T110" fmla="*/ 139 w 876"/>
                <a:gd name="T111" fmla="*/ 293 h 2835"/>
                <a:gd name="T112" fmla="*/ 195 w 876"/>
                <a:gd name="T113" fmla="*/ 404 h 2835"/>
                <a:gd name="T114" fmla="*/ 131 w 876"/>
                <a:gd name="T115" fmla="*/ 502 h 2835"/>
                <a:gd name="T116" fmla="*/ 7 w 876"/>
                <a:gd name="T117" fmla="*/ 624 h 283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76" h="2835">
                  <a:moveTo>
                    <a:pt x="0" y="684"/>
                  </a:moveTo>
                  <a:lnTo>
                    <a:pt x="0" y="687"/>
                  </a:lnTo>
                  <a:lnTo>
                    <a:pt x="1" y="695"/>
                  </a:lnTo>
                  <a:lnTo>
                    <a:pt x="2" y="707"/>
                  </a:lnTo>
                  <a:lnTo>
                    <a:pt x="4" y="723"/>
                  </a:lnTo>
                  <a:lnTo>
                    <a:pt x="6" y="744"/>
                  </a:lnTo>
                  <a:lnTo>
                    <a:pt x="8" y="769"/>
                  </a:lnTo>
                  <a:lnTo>
                    <a:pt x="11" y="799"/>
                  </a:lnTo>
                  <a:lnTo>
                    <a:pt x="14" y="833"/>
                  </a:lnTo>
                  <a:lnTo>
                    <a:pt x="19" y="850"/>
                  </a:lnTo>
                  <a:lnTo>
                    <a:pt x="25" y="868"/>
                  </a:lnTo>
                  <a:lnTo>
                    <a:pt x="30" y="888"/>
                  </a:lnTo>
                  <a:lnTo>
                    <a:pt x="37" y="912"/>
                  </a:lnTo>
                  <a:lnTo>
                    <a:pt x="44" y="937"/>
                  </a:lnTo>
                  <a:lnTo>
                    <a:pt x="51" y="965"/>
                  </a:lnTo>
                  <a:lnTo>
                    <a:pt x="59" y="995"/>
                  </a:lnTo>
                  <a:lnTo>
                    <a:pt x="68" y="1028"/>
                  </a:lnTo>
                  <a:lnTo>
                    <a:pt x="70" y="1041"/>
                  </a:lnTo>
                  <a:lnTo>
                    <a:pt x="73" y="1058"/>
                  </a:lnTo>
                  <a:lnTo>
                    <a:pt x="74" y="1076"/>
                  </a:lnTo>
                  <a:lnTo>
                    <a:pt x="76" y="1098"/>
                  </a:lnTo>
                  <a:lnTo>
                    <a:pt x="76" y="1122"/>
                  </a:lnTo>
                  <a:lnTo>
                    <a:pt x="77" y="1148"/>
                  </a:lnTo>
                  <a:lnTo>
                    <a:pt x="78" y="1177"/>
                  </a:lnTo>
                  <a:lnTo>
                    <a:pt x="78" y="1209"/>
                  </a:lnTo>
                  <a:lnTo>
                    <a:pt x="76" y="1228"/>
                  </a:lnTo>
                  <a:lnTo>
                    <a:pt x="76" y="1246"/>
                  </a:lnTo>
                  <a:lnTo>
                    <a:pt x="75" y="1264"/>
                  </a:lnTo>
                  <a:lnTo>
                    <a:pt x="75" y="1282"/>
                  </a:lnTo>
                  <a:lnTo>
                    <a:pt x="75" y="1300"/>
                  </a:lnTo>
                  <a:lnTo>
                    <a:pt x="76" y="1315"/>
                  </a:lnTo>
                  <a:lnTo>
                    <a:pt x="76" y="1331"/>
                  </a:lnTo>
                  <a:lnTo>
                    <a:pt x="78" y="1346"/>
                  </a:lnTo>
                  <a:lnTo>
                    <a:pt x="88" y="1411"/>
                  </a:lnTo>
                  <a:lnTo>
                    <a:pt x="83" y="1434"/>
                  </a:lnTo>
                  <a:lnTo>
                    <a:pt x="79" y="1459"/>
                  </a:lnTo>
                  <a:lnTo>
                    <a:pt x="75" y="1486"/>
                  </a:lnTo>
                  <a:lnTo>
                    <a:pt x="71" y="1513"/>
                  </a:lnTo>
                  <a:lnTo>
                    <a:pt x="68" y="1536"/>
                  </a:lnTo>
                  <a:lnTo>
                    <a:pt x="66" y="1558"/>
                  </a:lnTo>
                  <a:lnTo>
                    <a:pt x="64" y="1580"/>
                  </a:lnTo>
                  <a:lnTo>
                    <a:pt x="64" y="1601"/>
                  </a:lnTo>
                  <a:lnTo>
                    <a:pt x="64" y="1621"/>
                  </a:lnTo>
                  <a:lnTo>
                    <a:pt x="66" y="1642"/>
                  </a:lnTo>
                  <a:lnTo>
                    <a:pt x="68" y="1661"/>
                  </a:lnTo>
                  <a:lnTo>
                    <a:pt x="71" y="1680"/>
                  </a:lnTo>
                  <a:lnTo>
                    <a:pt x="73" y="1684"/>
                  </a:lnTo>
                  <a:lnTo>
                    <a:pt x="75" y="1693"/>
                  </a:lnTo>
                  <a:lnTo>
                    <a:pt x="79" y="1706"/>
                  </a:lnTo>
                  <a:lnTo>
                    <a:pt x="85" y="1724"/>
                  </a:lnTo>
                  <a:lnTo>
                    <a:pt x="91" y="1748"/>
                  </a:lnTo>
                  <a:lnTo>
                    <a:pt x="98" y="1777"/>
                  </a:lnTo>
                  <a:lnTo>
                    <a:pt x="107" y="1809"/>
                  </a:lnTo>
                  <a:lnTo>
                    <a:pt x="117" y="1846"/>
                  </a:lnTo>
                  <a:lnTo>
                    <a:pt x="120" y="1857"/>
                  </a:lnTo>
                  <a:lnTo>
                    <a:pt x="124" y="1873"/>
                  </a:lnTo>
                  <a:lnTo>
                    <a:pt x="129" y="1894"/>
                  </a:lnTo>
                  <a:lnTo>
                    <a:pt x="135" y="1921"/>
                  </a:lnTo>
                  <a:lnTo>
                    <a:pt x="141" y="1954"/>
                  </a:lnTo>
                  <a:lnTo>
                    <a:pt x="148" y="1991"/>
                  </a:lnTo>
                  <a:lnTo>
                    <a:pt x="156" y="2036"/>
                  </a:lnTo>
                  <a:lnTo>
                    <a:pt x="165" y="2084"/>
                  </a:lnTo>
                  <a:lnTo>
                    <a:pt x="174" y="2133"/>
                  </a:lnTo>
                  <a:lnTo>
                    <a:pt x="182" y="2179"/>
                  </a:lnTo>
                  <a:lnTo>
                    <a:pt x="189" y="2219"/>
                  </a:lnTo>
                  <a:lnTo>
                    <a:pt x="197" y="2256"/>
                  </a:lnTo>
                  <a:lnTo>
                    <a:pt x="203" y="2290"/>
                  </a:lnTo>
                  <a:lnTo>
                    <a:pt x="208" y="2318"/>
                  </a:lnTo>
                  <a:lnTo>
                    <a:pt x="213" y="2343"/>
                  </a:lnTo>
                  <a:lnTo>
                    <a:pt x="217" y="2364"/>
                  </a:lnTo>
                  <a:lnTo>
                    <a:pt x="219" y="2379"/>
                  </a:lnTo>
                  <a:lnTo>
                    <a:pt x="221" y="2398"/>
                  </a:lnTo>
                  <a:lnTo>
                    <a:pt x="223" y="2420"/>
                  </a:lnTo>
                  <a:lnTo>
                    <a:pt x="224" y="2446"/>
                  </a:lnTo>
                  <a:lnTo>
                    <a:pt x="224" y="2473"/>
                  </a:lnTo>
                  <a:lnTo>
                    <a:pt x="225" y="2504"/>
                  </a:lnTo>
                  <a:lnTo>
                    <a:pt x="224" y="2539"/>
                  </a:lnTo>
                  <a:lnTo>
                    <a:pt x="224" y="2576"/>
                  </a:lnTo>
                  <a:lnTo>
                    <a:pt x="252" y="2601"/>
                  </a:lnTo>
                  <a:lnTo>
                    <a:pt x="252" y="2614"/>
                  </a:lnTo>
                  <a:lnTo>
                    <a:pt x="250" y="2627"/>
                  </a:lnTo>
                  <a:lnTo>
                    <a:pt x="248" y="2637"/>
                  </a:lnTo>
                  <a:lnTo>
                    <a:pt x="244" y="2647"/>
                  </a:lnTo>
                  <a:lnTo>
                    <a:pt x="239" y="2655"/>
                  </a:lnTo>
                  <a:lnTo>
                    <a:pt x="232" y="2662"/>
                  </a:lnTo>
                  <a:lnTo>
                    <a:pt x="226" y="2669"/>
                  </a:lnTo>
                  <a:lnTo>
                    <a:pt x="219" y="2676"/>
                  </a:lnTo>
                  <a:lnTo>
                    <a:pt x="211" y="2681"/>
                  </a:lnTo>
                  <a:lnTo>
                    <a:pt x="203" y="2687"/>
                  </a:lnTo>
                  <a:lnTo>
                    <a:pt x="194" y="2692"/>
                  </a:lnTo>
                  <a:lnTo>
                    <a:pt x="185" y="2697"/>
                  </a:lnTo>
                  <a:lnTo>
                    <a:pt x="178" y="2700"/>
                  </a:lnTo>
                  <a:lnTo>
                    <a:pt x="164" y="2706"/>
                  </a:lnTo>
                  <a:lnTo>
                    <a:pt x="144" y="2714"/>
                  </a:lnTo>
                  <a:lnTo>
                    <a:pt x="117" y="2725"/>
                  </a:lnTo>
                  <a:lnTo>
                    <a:pt x="114" y="2732"/>
                  </a:lnTo>
                  <a:lnTo>
                    <a:pt x="112" y="2739"/>
                  </a:lnTo>
                  <a:lnTo>
                    <a:pt x="110" y="2745"/>
                  </a:lnTo>
                  <a:lnTo>
                    <a:pt x="109" y="2753"/>
                  </a:lnTo>
                  <a:lnTo>
                    <a:pt x="109" y="2760"/>
                  </a:lnTo>
                  <a:lnTo>
                    <a:pt x="110" y="2766"/>
                  </a:lnTo>
                  <a:lnTo>
                    <a:pt x="112" y="2772"/>
                  </a:lnTo>
                  <a:lnTo>
                    <a:pt x="114" y="2779"/>
                  </a:lnTo>
                  <a:lnTo>
                    <a:pt x="117" y="2782"/>
                  </a:lnTo>
                  <a:lnTo>
                    <a:pt x="122" y="2787"/>
                  </a:lnTo>
                  <a:lnTo>
                    <a:pt x="129" y="2791"/>
                  </a:lnTo>
                  <a:lnTo>
                    <a:pt x="136" y="2795"/>
                  </a:lnTo>
                  <a:lnTo>
                    <a:pt x="145" y="2799"/>
                  </a:lnTo>
                  <a:lnTo>
                    <a:pt x="155" y="2803"/>
                  </a:lnTo>
                  <a:lnTo>
                    <a:pt x="167" y="2806"/>
                  </a:lnTo>
                  <a:lnTo>
                    <a:pt x="181" y="2810"/>
                  </a:lnTo>
                  <a:lnTo>
                    <a:pt x="193" y="2811"/>
                  </a:lnTo>
                  <a:lnTo>
                    <a:pt x="205" y="2811"/>
                  </a:lnTo>
                  <a:lnTo>
                    <a:pt x="216" y="2810"/>
                  </a:lnTo>
                  <a:lnTo>
                    <a:pt x="227" y="2807"/>
                  </a:lnTo>
                  <a:lnTo>
                    <a:pt x="243" y="2800"/>
                  </a:lnTo>
                  <a:lnTo>
                    <a:pt x="259" y="2795"/>
                  </a:lnTo>
                  <a:lnTo>
                    <a:pt x="275" y="2791"/>
                  </a:lnTo>
                  <a:lnTo>
                    <a:pt x="291" y="2788"/>
                  </a:lnTo>
                  <a:lnTo>
                    <a:pt x="297" y="2787"/>
                  </a:lnTo>
                  <a:lnTo>
                    <a:pt x="309" y="2782"/>
                  </a:lnTo>
                  <a:lnTo>
                    <a:pt x="330" y="2775"/>
                  </a:lnTo>
                  <a:lnTo>
                    <a:pt x="359" y="2764"/>
                  </a:lnTo>
                  <a:lnTo>
                    <a:pt x="370" y="2760"/>
                  </a:lnTo>
                  <a:lnTo>
                    <a:pt x="379" y="2756"/>
                  </a:lnTo>
                  <a:lnTo>
                    <a:pt x="387" y="2755"/>
                  </a:lnTo>
                  <a:lnTo>
                    <a:pt x="393" y="2754"/>
                  </a:lnTo>
                  <a:lnTo>
                    <a:pt x="393" y="2800"/>
                  </a:lnTo>
                  <a:lnTo>
                    <a:pt x="404" y="2831"/>
                  </a:lnTo>
                  <a:lnTo>
                    <a:pt x="427" y="2831"/>
                  </a:lnTo>
                  <a:lnTo>
                    <a:pt x="449" y="2832"/>
                  </a:lnTo>
                  <a:lnTo>
                    <a:pt x="473" y="2834"/>
                  </a:lnTo>
                  <a:lnTo>
                    <a:pt x="497" y="2835"/>
                  </a:lnTo>
                  <a:lnTo>
                    <a:pt x="504" y="2835"/>
                  </a:lnTo>
                  <a:lnTo>
                    <a:pt x="511" y="2834"/>
                  </a:lnTo>
                  <a:lnTo>
                    <a:pt x="521" y="2831"/>
                  </a:lnTo>
                  <a:lnTo>
                    <a:pt x="531" y="2829"/>
                  </a:lnTo>
                  <a:lnTo>
                    <a:pt x="556" y="2822"/>
                  </a:lnTo>
                  <a:lnTo>
                    <a:pt x="585" y="2810"/>
                  </a:lnTo>
                  <a:lnTo>
                    <a:pt x="588" y="2809"/>
                  </a:lnTo>
                  <a:lnTo>
                    <a:pt x="591" y="2807"/>
                  </a:lnTo>
                  <a:lnTo>
                    <a:pt x="594" y="2805"/>
                  </a:lnTo>
                  <a:lnTo>
                    <a:pt x="596" y="2803"/>
                  </a:lnTo>
                  <a:lnTo>
                    <a:pt x="600" y="2796"/>
                  </a:lnTo>
                  <a:lnTo>
                    <a:pt x="604" y="2788"/>
                  </a:lnTo>
                  <a:lnTo>
                    <a:pt x="607" y="2779"/>
                  </a:lnTo>
                  <a:lnTo>
                    <a:pt x="609" y="2768"/>
                  </a:lnTo>
                  <a:lnTo>
                    <a:pt x="610" y="2756"/>
                  </a:lnTo>
                  <a:lnTo>
                    <a:pt x="610" y="2743"/>
                  </a:lnTo>
                  <a:lnTo>
                    <a:pt x="610" y="2697"/>
                  </a:lnTo>
                  <a:lnTo>
                    <a:pt x="619" y="2694"/>
                  </a:lnTo>
                  <a:lnTo>
                    <a:pt x="626" y="2691"/>
                  </a:lnTo>
                  <a:lnTo>
                    <a:pt x="633" y="2688"/>
                  </a:lnTo>
                  <a:lnTo>
                    <a:pt x="639" y="2684"/>
                  </a:lnTo>
                  <a:lnTo>
                    <a:pt x="644" y="2680"/>
                  </a:lnTo>
                  <a:lnTo>
                    <a:pt x="647" y="2677"/>
                  </a:lnTo>
                  <a:lnTo>
                    <a:pt x="651" y="2673"/>
                  </a:lnTo>
                  <a:lnTo>
                    <a:pt x="653" y="2668"/>
                  </a:lnTo>
                  <a:lnTo>
                    <a:pt x="652" y="2670"/>
                  </a:lnTo>
                  <a:lnTo>
                    <a:pt x="652" y="2671"/>
                  </a:lnTo>
                  <a:lnTo>
                    <a:pt x="651" y="2671"/>
                  </a:lnTo>
                  <a:lnTo>
                    <a:pt x="651" y="2669"/>
                  </a:lnTo>
                  <a:lnTo>
                    <a:pt x="651" y="2664"/>
                  </a:lnTo>
                  <a:lnTo>
                    <a:pt x="651" y="2655"/>
                  </a:lnTo>
                  <a:lnTo>
                    <a:pt x="650" y="2625"/>
                  </a:lnTo>
                  <a:lnTo>
                    <a:pt x="649" y="2580"/>
                  </a:lnTo>
                  <a:lnTo>
                    <a:pt x="650" y="2580"/>
                  </a:lnTo>
                  <a:lnTo>
                    <a:pt x="651" y="2575"/>
                  </a:lnTo>
                  <a:lnTo>
                    <a:pt x="654" y="2563"/>
                  </a:lnTo>
                  <a:lnTo>
                    <a:pt x="659" y="2546"/>
                  </a:lnTo>
                  <a:lnTo>
                    <a:pt x="665" y="2525"/>
                  </a:lnTo>
                  <a:lnTo>
                    <a:pt x="671" y="2496"/>
                  </a:lnTo>
                  <a:lnTo>
                    <a:pt x="679" y="2463"/>
                  </a:lnTo>
                  <a:lnTo>
                    <a:pt x="688" y="2424"/>
                  </a:lnTo>
                  <a:lnTo>
                    <a:pt x="693" y="2407"/>
                  </a:lnTo>
                  <a:lnTo>
                    <a:pt x="696" y="2387"/>
                  </a:lnTo>
                  <a:lnTo>
                    <a:pt x="700" y="2364"/>
                  </a:lnTo>
                  <a:lnTo>
                    <a:pt x="702" y="2337"/>
                  </a:lnTo>
                  <a:lnTo>
                    <a:pt x="705" y="2307"/>
                  </a:lnTo>
                  <a:lnTo>
                    <a:pt x="707" y="2273"/>
                  </a:lnTo>
                  <a:lnTo>
                    <a:pt x="709" y="2237"/>
                  </a:lnTo>
                  <a:lnTo>
                    <a:pt x="709" y="2197"/>
                  </a:lnTo>
                  <a:lnTo>
                    <a:pt x="711" y="2151"/>
                  </a:lnTo>
                  <a:lnTo>
                    <a:pt x="713" y="2111"/>
                  </a:lnTo>
                  <a:lnTo>
                    <a:pt x="714" y="2075"/>
                  </a:lnTo>
                  <a:lnTo>
                    <a:pt x="716" y="2045"/>
                  </a:lnTo>
                  <a:lnTo>
                    <a:pt x="717" y="2021"/>
                  </a:lnTo>
                  <a:lnTo>
                    <a:pt x="718" y="2002"/>
                  </a:lnTo>
                  <a:lnTo>
                    <a:pt x="719" y="1989"/>
                  </a:lnTo>
                  <a:lnTo>
                    <a:pt x="720" y="1981"/>
                  </a:lnTo>
                  <a:lnTo>
                    <a:pt x="719" y="1955"/>
                  </a:lnTo>
                  <a:lnTo>
                    <a:pt x="719" y="1926"/>
                  </a:lnTo>
                  <a:lnTo>
                    <a:pt x="718" y="1895"/>
                  </a:lnTo>
                  <a:lnTo>
                    <a:pt x="718" y="1861"/>
                  </a:lnTo>
                  <a:lnTo>
                    <a:pt x="718" y="1825"/>
                  </a:lnTo>
                  <a:lnTo>
                    <a:pt x="719" y="1786"/>
                  </a:lnTo>
                  <a:lnTo>
                    <a:pt x="719" y="1745"/>
                  </a:lnTo>
                  <a:lnTo>
                    <a:pt x="720" y="1700"/>
                  </a:lnTo>
                  <a:lnTo>
                    <a:pt x="721" y="1675"/>
                  </a:lnTo>
                  <a:lnTo>
                    <a:pt x="720" y="1647"/>
                  </a:lnTo>
                  <a:lnTo>
                    <a:pt x="719" y="1616"/>
                  </a:lnTo>
                  <a:lnTo>
                    <a:pt x="717" y="1581"/>
                  </a:lnTo>
                  <a:lnTo>
                    <a:pt x="714" y="1545"/>
                  </a:lnTo>
                  <a:lnTo>
                    <a:pt x="709" y="1506"/>
                  </a:lnTo>
                  <a:lnTo>
                    <a:pt x="705" y="1465"/>
                  </a:lnTo>
                  <a:lnTo>
                    <a:pt x="699" y="1421"/>
                  </a:lnTo>
                  <a:lnTo>
                    <a:pt x="707" y="1409"/>
                  </a:lnTo>
                  <a:lnTo>
                    <a:pt x="718" y="1396"/>
                  </a:lnTo>
                  <a:lnTo>
                    <a:pt x="730" y="1382"/>
                  </a:lnTo>
                  <a:lnTo>
                    <a:pt x="745" y="1365"/>
                  </a:lnTo>
                  <a:lnTo>
                    <a:pt x="750" y="1358"/>
                  </a:lnTo>
                  <a:lnTo>
                    <a:pt x="753" y="1353"/>
                  </a:lnTo>
                  <a:lnTo>
                    <a:pt x="757" y="1347"/>
                  </a:lnTo>
                  <a:lnTo>
                    <a:pt x="758" y="1342"/>
                  </a:lnTo>
                  <a:lnTo>
                    <a:pt x="759" y="1338"/>
                  </a:lnTo>
                  <a:lnTo>
                    <a:pt x="759" y="1333"/>
                  </a:lnTo>
                  <a:lnTo>
                    <a:pt x="758" y="1329"/>
                  </a:lnTo>
                  <a:lnTo>
                    <a:pt x="756" y="1326"/>
                  </a:lnTo>
                  <a:lnTo>
                    <a:pt x="750" y="1316"/>
                  </a:lnTo>
                  <a:lnTo>
                    <a:pt x="745" y="1310"/>
                  </a:lnTo>
                  <a:lnTo>
                    <a:pt x="742" y="1307"/>
                  </a:lnTo>
                  <a:lnTo>
                    <a:pt x="741" y="1307"/>
                  </a:lnTo>
                  <a:lnTo>
                    <a:pt x="742" y="1306"/>
                  </a:lnTo>
                  <a:lnTo>
                    <a:pt x="743" y="1303"/>
                  </a:lnTo>
                  <a:lnTo>
                    <a:pt x="745" y="1301"/>
                  </a:lnTo>
                  <a:lnTo>
                    <a:pt x="747" y="1298"/>
                  </a:lnTo>
                  <a:lnTo>
                    <a:pt x="753" y="1291"/>
                  </a:lnTo>
                  <a:lnTo>
                    <a:pt x="763" y="1283"/>
                  </a:lnTo>
                  <a:lnTo>
                    <a:pt x="774" y="1274"/>
                  </a:lnTo>
                  <a:lnTo>
                    <a:pt x="783" y="1264"/>
                  </a:lnTo>
                  <a:lnTo>
                    <a:pt x="792" y="1253"/>
                  </a:lnTo>
                  <a:lnTo>
                    <a:pt x="800" y="1242"/>
                  </a:lnTo>
                  <a:lnTo>
                    <a:pt x="808" y="1228"/>
                  </a:lnTo>
                  <a:lnTo>
                    <a:pt x="818" y="1209"/>
                  </a:lnTo>
                  <a:lnTo>
                    <a:pt x="829" y="1185"/>
                  </a:lnTo>
                  <a:lnTo>
                    <a:pt x="841" y="1155"/>
                  </a:lnTo>
                  <a:lnTo>
                    <a:pt x="842" y="1136"/>
                  </a:lnTo>
                  <a:lnTo>
                    <a:pt x="843" y="1122"/>
                  </a:lnTo>
                  <a:lnTo>
                    <a:pt x="842" y="1111"/>
                  </a:lnTo>
                  <a:lnTo>
                    <a:pt x="841" y="1106"/>
                  </a:lnTo>
                  <a:lnTo>
                    <a:pt x="846" y="1097"/>
                  </a:lnTo>
                  <a:lnTo>
                    <a:pt x="852" y="1088"/>
                  </a:lnTo>
                  <a:lnTo>
                    <a:pt x="858" y="1078"/>
                  </a:lnTo>
                  <a:lnTo>
                    <a:pt x="862" y="1068"/>
                  </a:lnTo>
                  <a:lnTo>
                    <a:pt x="867" y="1056"/>
                  </a:lnTo>
                  <a:lnTo>
                    <a:pt x="870" y="1044"/>
                  </a:lnTo>
                  <a:lnTo>
                    <a:pt x="874" y="1031"/>
                  </a:lnTo>
                  <a:lnTo>
                    <a:pt x="876" y="1017"/>
                  </a:lnTo>
                  <a:lnTo>
                    <a:pt x="876" y="1015"/>
                  </a:lnTo>
                  <a:lnTo>
                    <a:pt x="875" y="1007"/>
                  </a:lnTo>
                  <a:lnTo>
                    <a:pt x="875" y="995"/>
                  </a:lnTo>
                  <a:lnTo>
                    <a:pt x="873" y="979"/>
                  </a:lnTo>
                  <a:lnTo>
                    <a:pt x="870" y="956"/>
                  </a:lnTo>
                  <a:lnTo>
                    <a:pt x="868" y="930"/>
                  </a:lnTo>
                  <a:lnTo>
                    <a:pt x="866" y="898"/>
                  </a:lnTo>
                  <a:lnTo>
                    <a:pt x="862" y="862"/>
                  </a:lnTo>
                  <a:lnTo>
                    <a:pt x="856" y="844"/>
                  </a:lnTo>
                  <a:lnTo>
                    <a:pt x="851" y="825"/>
                  </a:lnTo>
                  <a:lnTo>
                    <a:pt x="844" y="802"/>
                  </a:lnTo>
                  <a:lnTo>
                    <a:pt x="837" y="778"/>
                  </a:lnTo>
                  <a:lnTo>
                    <a:pt x="829" y="751"/>
                  </a:lnTo>
                  <a:lnTo>
                    <a:pt x="821" y="720"/>
                  </a:lnTo>
                  <a:lnTo>
                    <a:pt x="812" y="689"/>
                  </a:lnTo>
                  <a:lnTo>
                    <a:pt x="804" y="654"/>
                  </a:lnTo>
                  <a:lnTo>
                    <a:pt x="799" y="636"/>
                  </a:lnTo>
                  <a:lnTo>
                    <a:pt x="793" y="619"/>
                  </a:lnTo>
                  <a:lnTo>
                    <a:pt x="788" y="603"/>
                  </a:lnTo>
                  <a:lnTo>
                    <a:pt x="781" y="587"/>
                  </a:lnTo>
                  <a:lnTo>
                    <a:pt x="774" y="572"/>
                  </a:lnTo>
                  <a:lnTo>
                    <a:pt x="767" y="558"/>
                  </a:lnTo>
                  <a:lnTo>
                    <a:pt x="759" y="544"/>
                  </a:lnTo>
                  <a:lnTo>
                    <a:pt x="751" y="531"/>
                  </a:lnTo>
                  <a:lnTo>
                    <a:pt x="742" y="519"/>
                  </a:lnTo>
                  <a:lnTo>
                    <a:pt x="733" y="507"/>
                  </a:lnTo>
                  <a:lnTo>
                    <a:pt x="723" y="496"/>
                  </a:lnTo>
                  <a:lnTo>
                    <a:pt x="713" y="485"/>
                  </a:lnTo>
                  <a:lnTo>
                    <a:pt x="702" y="476"/>
                  </a:lnTo>
                  <a:lnTo>
                    <a:pt x="691" y="466"/>
                  </a:lnTo>
                  <a:lnTo>
                    <a:pt x="679" y="459"/>
                  </a:lnTo>
                  <a:lnTo>
                    <a:pt x="668" y="450"/>
                  </a:lnTo>
                  <a:lnTo>
                    <a:pt x="652" y="447"/>
                  </a:lnTo>
                  <a:lnTo>
                    <a:pt x="637" y="443"/>
                  </a:lnTo>
                  <a:lnTo>
                    <a:pt x="619" y="438"/>
                  </a:lnTo>
                  <a:lnTo>
                    <a:pt x="600" y="434"/>
                  </a:lnTo>
                  <a:lnTo>
                    <a:pt x="581" y="428"/>
                  </a:lnTo>
                  <a:lnTo>
                    <a:pt x="560" y="420"/>
                  </a:lnTo>
                  <a:lnTo>
                    <a:pt x="538" y="413"/>
                  </a:lnTo>
                  <a:lnTo>
                    <a:pt x="514" y="404"/>
                  </a:lnTo>
                  <a:lnTo>
                    <a:pt x="504" y="400"/>
                  </a:lnTo>
                  <a:lnTo>
                    <a:pt x="492" y="397"/>
                  </a:lnTo>
                  <a:lnTo>
                    <a:pt x="483" y="395"/>
                  </a:lnTo>
                  <a:lnTo>
                    <a:pt x="471" y="394"/>
                  </a:lnTo>
                  <a:lnTo>
                    <a:pt x="460" y="394"/>
                  </a:lnTo>
                  <a:lnTo>
                    <a:pt x="449" y="395"/>
                  </a:lnTo>
                  <a:lnTo>
                    <a:pt x="437" y="398"/>
                  </a:lnTo>
                  <a:lnTo>
                    <a:pt x="426" y="400"/>
                  </a:lnTo>
                  <a:lnTo>
                    <a:pt x="418" y="382"/>
                  </a:lnTo>
                  <a:lnTo>
                    <a:pt x="411" y="365"/>
                  </a:lnTo>
                  <a:lnTo>
                    <a:pt x="404" y="350"/>
                  </a:lnTo>
                  <a:lnTo>
                    <a:pt x="398" y="337"/>
                  </a:lnTo>
                  <a:lnTo>
                    <a:pt x="396" y="332"/>
                  </a:lnTo>
                  <a:lnTo>
                    <a:pt x="395" y="326"/>
                  </a:lnTo>
                  <a:lnTo>
                    <a:pt x="393" y="320"/>
                  </a:lnTo>
                  <a:lnTo>
                    <a:pt x="393" y="315"/>
                  </a:lnTo>
                  <a:lnTo>
                    <a:pt x="393" y="308"/>
                  </a:lnTo>
                  <a:lnTo>
                    <a:pt x="395" y="303"/>
                  </a:lnTo>
                  <a:lnTo>
                    <a:pt x="396" y="296"/>
                  </a:lnTo>
                  <a:lnTo>
                    <a:pt x="398" y="291"/>
                  </a:lnTo>
                  <a:lnTo>
                    <a:pt x="402" y="287"/>
                  </a:lnTo>
                  <a:lnTo>
                    <a:pt x="405" y="283"/>
                  </a:lnTo>
                  <a:lnTo>
                    <a:pt x="408" y="280"/>
                  </a:lnTo>
                  <a:lnTo>
                    <a:pt x="410" y="276"/>
                  </a:lnTo>
                  <a:lnTo>
                    <a:pt x="413" y="272"/>
                  </a:lnTo>
                  <a:lnTo>
                    <a:pt x="414" y="267"/>
                  </a:lnTo>
                  <a:lnTo>
                    <a:pt x="415" y="263"/>
                  </a:lnTo>
                  <a:lnTo>
                    <a:pt x="415" y="258"/>
                  </a:lnTo>
                  <a:lnTo>
                    <a:pt x="415" y="239"/>
                  </a:lnTo>
                  <a:lnTo>
                    <a:pt x="413" y="224"/>
                  </a:lnTo>
                  <a:lnTo>
                    <a:pt x="411" y="217"/>
                  </a:lnTo>
                  <a:lnTo>
                    <a:pt x="410" y="210"/>
                  </a:lnTo>
                  <a:lnTo>
                    <a:pt x="408" y="206"/>
                  </a:lnTo>
                  <a:lnTo>
                    <a:pt x="406" y="202"/>
                  </a:lnTo>
                  <a:lnTo>
                    <a:pt x="402" y="196"/>
                  </a:lnTo>
                  <a:lnTo>
                    <a:pt x="398" y="191"/>
                  </a:lnTo>
                  <a:lnTo>
                    <a:pt x="396" y="189"/>
                  </a:lnTo>
                  <a:lnTo>
                    <a:pt x="393" y="188"/>
                  </a:lnTo>
                  <a:lnTo>
                    <a:pt x="403" y="170"/>
                  </a:lnTo>
                  <a:lnTo>
                    <a:pt x="410" y="154"/>
                  </a:lnTo>
                  <a:lnTo>
                    <a:pt x="416" y="141"/>
                  </a:lnTo>
                  <a:lnTo>
                    <a:pt x="418" y="131"/>
                  </a:lnTo>
                  <a:lnTo>
                    <a:pt x="420" y="126"/>
                  </a:lnTo>
                  <a:lnTo>
                    <a:pt x="420" y="119"/>
                  </a:lnTo>
                  <a:lnTo>
                    <a:pt x="418" y="113"/>
                  </a:lnTo>
                  <a:lnTo>
                    <a:pt x="416" y="107"/>
                  </a:lnTo>
                  <a:lnTo>
                    <a:pt x="412" y="100"/>
                  </a:lnTo>
                  <a:lnTo>
                    <a:pt x="408" y="95"/>
                  </a:lnTo>
                  <a:lnTo>
                    <a:pt x="401" y="88"/>
                  </a:lnTo>
                  <a:lnTo>
                    <a:pt x="393" y="82"/>
                  </a:lnTo>
                  <a:lnTo>
                    <a:pt x="385" y="71"/>
                  </a:lnTo>
                  <a:lnTo>
                    <a:pt x="373" y="59"/>
                  </a:lnTo>
                  <a:lnTo>
                    <a:pt x="359" y="43"/>
                  </a:lnTo>
                  <a:lnTo>
                    <a:pt x="341" y="25"/>
                  </a:lnTo>
                  <a:lnTo>
                    <a:pt x="333" y="20"/>
                  </a:lnTo>
                  <a:lnTo>
                    <a:pt x="327" y="16"/>
                  </a:lnTo>
                  <a:lnTo>
                    <a:pt x="319" y="13"/>
                  </a:lnTo>
                  <a:lnTo>
                    <a:pt x="312" y="11"/>
                  </a:lnTo>
                  <a:lnTo>
                    <a:pt x="305" y="9"/>
                  </a:lnTo>
                  <a:lnTo>
                    <a:pt x="298" y="9"/>
                  </a:lnTo>
                  <a:lnTo>
                    <a:pt x="291" y="9"/>
                  </a:lnTo>
                  <a:lnTo>
                    <a:pt x="284" y="11"/>
                  </a:lnTo>
                  <a:lnTo>
                    <a:pt x="280" y="11"/>
                  </a:lnTo>
                  <a:lnTo>
                    <a:pt x="277" y="11"/>
                  </a:lnTo>
                  <a:lnTo>
                    <a:pt x="273" y="11"/>
                  </a:lnTo>
                  <a:lnTo>
                    <a:pt x="272" y="11"/>
                  </a:lnTo>
                  <a:lnTo>
                    <a:pt x="270" y="10"/>
                  </a:lnTo>
                  <a:lnTo>
                    <a:pt x="269" y="8"/>
                  </a:lnTo>
                  <a:lnTo>
                    <a:pt x="269" y="6"/>
                  </a:lnTo>
                  <a:lnTo>
                    <a:pt x="269" y="4"/>
                  </a:lnTo>
                  <a:lnTo>
                    <a:pt x="244" y="0"/>
                  </a:lnTo>
                  <a:lnTo>
                    <a:pt x="223" y="5"/>
                  </a:lnTo>
                  <a:lnTo>
                    <a:pt x="205" y="9"/>
                  </a:lnTo>
                  <a:lnTo>
                    <a:pt x="189" y="12"/>
                  </a:lnTo>
                  <a:lnTo>
                    <a:pt x="178" y="14"/>
                  </a:lnTo>
                  <a:lnTo>
                    <a:pt x="173" y="16"/>
                  </a:lnTo>
                  <a:lnTo>
                    <a:pt x="168" y="18"/>
                  </a:lnTo>
                  <a:lnTo>
                    <a:pt x="163" y="21"/>
                  </a:lnTo>
                  <a:lnTo>
                    <a:pt x="158" y="25"/>
                  </a:lnTo>
                  <a:lnTo>
                    <a:pt x="149" y="35"/>
                  </a:lnTo>
                  <a:lnTo>
                    <a:pt x="138" y="47"/>
                  </a:lnTo>
                  <a:lnTo>
                    <a:pt x="127" y="61"/>
                  </a:lnTo>
                  <a:lnTo>
                    <a:pt x="117" y="78"/>
                  </a:lnTo>
                  <a:lnTo>
                    <a:pt x="105" y="98"/>
                  </a:lnTo>
                  <a:lnTo>
                    <a:pt x="93" y="121"/>
                  </a:lnTo>
                  <a:lnTo>
                    <a:pt x="88" y="128"/>
                  </a:lnTo>
                  <a:lnTo>
                    <a:pt x="85" y="137"/>
                  </a:lnTo>
                  <a:lnTo>
                    <a:pt x="81" y="152"/>
                  </a:lnTo>
                  <a:lnTo>
                    <a:pt x="78" y="171"/>
                  </a:lnTo>
                  <a:lnTo>
                    <a:pt x="78" y="177"/>
                  </a:lnTo>
                  <a:lnTo>
                    <a:pt x="79" y="183"/>
                  </a:lnTo>
                  <a:lnTo>
                    <a:pt x="81" y="188"/>
                  </a:lnTo>
                  <a:lnTo>
                    <a:pt x="82" y="193"/>
                  </a:lnTo>
                  <a:lnTo>
                    <a:pt x="85" y="198"/>
                  </a:lnTo>
                  <a:lnTo>
                    <a:pt x="88" y="202"/>
                  </a:lnTo>
                  <a:lnTo>
                    <a:pt x="91" y="206"/>
                  </a:lnTo>
                  <a:lnTo>
                    <a:pt x="95" y="210"/>
                  </a:lnTo>
                  <a:lnTo>
                    <a:pt x="100" y="213"/>
                  </a:lnTo>
                  <a:lnTo>
                    <a:pt x="106" y="217"/>
                  </a:lnTo>
                  <a:lnTo>
                    <a:pt x="112" y="221"/>
                  </a:lnTo>
                  <a:lnTo>
                    <a:pt x="119" y="222"/>
                  </a:lnTo>
                  <a:lnTo>
                    <a:pt x="124" y="224"/>
                  </a:lnTo>
                  <a:lnTo>
                    <a:pt x="138" y="277"/>
                  </a:lnTo>
                  <a:lnTo>
                    <a:pt x="139" y="293"/>
                  </a:lnTo>
                  <a:lnTo>
                    <a:pt x="141" y="309"/>
                  </a:lnTo>
                  <a:lnTo>
                    <a:pt x="144" y="326"/>
                  </a:lnTo>
                  <a:lnTo>
                    <a:pt x="149" y="344"/>
                  </a:lnTo>
                  <a:lnTo>
                    <a:pt x="152" y="348"/>
                  </a:lnTo>
                  <a:lnTo>
                    <a:pt x="161" y="358"/>
                  </a:lnTo>
                  <a:lnTo>
                    <a:pt x="175" y="378"/>
                  </a:lnTo>
                  <a:lnTo>
                    <a:pt x="195" y="404"/>
                  </a:lnTo>
                  <a:lnTo>
                    <a:pt x="201" y="411"/>
                  </a:lnTo>
                  <a:lnTo>
                    <a:pt x="206" y="418"/>
                  </a:lnTo>
                  <a:lnTo>
                    <a:pt x="211" y="428"/>
                  </a:lnTo>
                  <a:lnTo>
                    <a:pt x="217" y="439"/>
                  </a:lnTo>
                  <a:lnTo>
                    <a:pt x="181" y="471"/>
                  </a:lnTo>
                  <a:lnTo>
                    <a:pt x="158" y="485"/>
                  </a:lnTo>
                  <a:lnTo>
                    <a:pt x="131" y="502"/>
                  </a:lnTo>
                  <a:lnTo>
                    <a:pt x="101" y="523"/>
                  </a:lnTo>
                  <a:lnTo>
                    <a:pt x="68" y="546"/>
                  </a:lnTo>
                  <a:lnTo>
                    <a:pt x="59" y="554"/>
                  </a:lnTo>
                  <a:lnTo>
                    <a:pt x="46" y="566"/>
                  </a:lnTo>
                  <a:lnTo>
                    <a:pt x="30" y="584"/>
                  </a:lnTo>
                  <a:lnTo>
                    <a:pt x="11" y="606"/>
                  </a:lnTo>
                  <a:lnTo>
                    <a:pt x="7" y="624"/>
                  </a:lnTo>
                  <a:lnTo>
                    <a:pt x="5" y="643"/>
                  </a:lnTo>
                  <a:lnTo>
                    <a:pt x="2" y="663"/>
                  </a:lnTo>
                  <a:lnTo>
                    <a:pt x="0" y="684"/>
                  </a:lnTo>
                  <a:close/>
                </a:path>
              </a:pathLst>
            </a:custGeom>
            <a:solidFill>
              <a:schemeClr val="bg1"/>
            </a:solidFill>
            <a:ln w="9525">
              <a:solidFill>
                <a:schemeClr val="accent1"/>
              </a:solidFill>
              <a:round/>
              <a:headEnd/>
              <a:tailEnd/>
            </a:ln>
          </p:spPr>
          <p:txBody>
            <a:bodyPr/>
            <a:lstStyle/>
            <a:p>
              <a:endParaRPr lang="en-GB"/>
            </a:p>
          </p:txBody>
        </p:sp>
      </p:grpSp>
      <p:sp>
        <p:nvSpPr>
          <p:cNvPr id="1027" name="Freeform 163"/>
          <p:cNvSpPr>
            <a:spLocks/>
          </p:cNvSpPr>
          <p:nvPr/>
        </p:nvSpPr>
        <p:spPr bwMode="auto">
          <a:xfrm>
            <a:off x="6523038" y="1125538"/>
            <a:ext cx="2097087" cy="5518150"/>
          </a:xfrm>
          <a:custGeom>
            <a:avLst/>
            <a:gdLst>
              <a:gd name="T0" fmla="*/ 2024054 w 804"/>
              <a:gd name="T1" fmla="*/ 2331392 h 2116"/>
              <a:gd name="T2" fmla="*/ 1966671 w 804"/>
              <a:gd name="T3" fmla="*/ 2143629 h 2116"/>
              <a:gd name="T4" fmla="*/ 1914505 w 804"/>
              <a:gd name="T5" fmla="*/ 1971513 h 2116"/>
              <a:gd name="T6" fmla="*/ 1883205 w 804"/>
              <a:gd name="T7" fmla="*/ 1804612 h 2116"/>
              <a:gd name="T8" fmla="*/ 2013621 w 804"/>
              <a:gd name="T9" fmla="*/ 1606418 h 2116"/>
              <a:gd name="T10" fmla="*/ 2097087 w 804"/>
              <a:gd name="T11" fmla="*/ 1199598 h 2116"/>
              <a:gd name="T12" fmla="*/ 2008404 w 804"/>
              <a:gd name="T13" fmla="*/ 897091 h 2116"/>
              <a:gd name="T14" fmla="*/ 1867555 w 804"/>
              <a:gd name="T15" fmla="*/ 850150 h 2116"/>
              <a:gd name="T16" fmla="*/ 1794522 w 804"/>
              <a:gd name="T17" fmla="*/ 693680 h 2116"/>
              <a:gd name="T18" fmla="*/ 1768439 w 804"/>
              <a:gd name="T19" fmla="*/ 438114 h 2116"/>
              <a:gd name="T20" fmla="*/ 1669323 w 804"/>
              <a:gd name="T21" fmla="*/ 219057 h 2116"/>
              <a:gd name="T22" fmla="*/ 1544124 w 804"/>
              <a:gd name="T23" fmla="*/ 36509 h 2116"/>
              <a:gd name="T24" fmla="*/ 1325025 w 804"/>
              <a:gd name="T25" fmla="*/ 36509 h 2116"/>
              <a:gd name="T26" fmla="*/ 1184176 w 804"/>
              <a:gd name="T27" fmla="*/ 88666 h 2116"/>
              <a:gd name="T28" fmla="*/ 1048544 w 804"/>
              <a:gd name="T29" fmla="*/ 365095 h 2116"/>
              <a:gd name="T30" fmla="*/ 1038110 w 804"/>
              <a:gd name="T31" fmla="*/ 589368 h 2116"/>
              <a:gd name="T32" fmla="*/ 980727 w 804"/>
              <a:gd name="T33" fmla="*/ 850150 h 2116"/>
              <a:gd name="T34" fmla="*/ 834661 w 804"/>
              <a:gd name="T35" fmla="*/ 980541 h 2116"/>
              <a:gd name="T36" fmla="*/ 740762 w 804"/>
              <a:gd name="T37" fmla="*/ 1528183 h 2116"/>
              <a:gd name="T38" fmla="*/ 777279 w 804"/>
              <a:gd name="T39" fmla="*/ 1710731 h 2116"/>
              <a:gd name="T40" fmla="*/ 881611 w 804"/>
              <a:gd name="T41" fmla="*/ 1841122 h 2116"/>
              <a:gd name="T42" fmla="*/ 871178 w 804"/>
              <a:gd name="T43" fmla="*/ 2002807 h 2116"/>
              <a:gd name="T44" fmla="*/ 850311 w 804"/>
              <a:gd name="T45" fmla="*/ 2274020 h 2116"/>
              <a:gd name="T46" fmla="*/ 813795 w 804"/>
              <a:gd name="T47" fmla="*/ 2461783 h 2116"/>
              <a:gd name="T48" fmla="*/ 871178 w 804"/>
              <a:gd name="T49" fmla="*/ 2529587 h 2116"/>
              <a:gd name="T50" fmla="*/ 839878 w 804"/>
              <a:gd name="T51" fmla="*/ 2633900 h 2116"/>
              <a:gd name="T52" fmla="*/ 792928 w 804"/>
              <a:gd name="T53" fmla="*/ 2806016 h 2116"/>
              <a:gd name="T54" fmla="*/ 657296 w 804"/>
              <a:gd name="T55" fmla="*/ 3494481 h 2116"/>
              <a:gd name="T56" fmla="*/ 636429 w 804"/>
              <a:gd name="T57" fmla="*/ 3588362 h 2116"/>
              <a:gd name="T58" fmla="*/ 568613 w 804"/>
              <a:gd name="T59" fmla="*/ 3817850 h 2116"/>
              <a:gd name="T60" fmla="*/ 511230 w 804"/>
              <a:gd name="T61" fmla="*/ 4042123 h 2116"/>
              <a:gd name="T62" fmla="*/ 412114 w 804"/>
              <a:gd name="T63" fmla="*/ 4282043 h 2116"/>
              <a:gd name="T64" fmla="*/ 344298 w 804"/>
              <a:gd name="T65" fmla="*/ 4516747 h 2116"/>
              <a:gd name="T66" fmla="*/ 229532 w 804"/>
              <a:gd name="T67" fmla="*/ 4913135 h 2116"/>
              <a:gd name="T68" fmla="*/ 83466 w 804"/>
              <a:gd name="T69" fmla="*/ 5335603 h 2116"/>
              <a:gd name="T70" fmla="*/ 10433 w 804"/>
              <a:gd name="T71" fmla="*/ 5356465 h 2116"/>
              <a:gd name="T72" fmla="*/ 62600 w 804"/>
              <a:gd name="T73" fmla="*/ 5465994 h 2116"/>
              <a:gd name="T74" fmla="*/ 359948 w 804"/>
              <a:gd name="T75" fmla="*/ 5455562 h 2116"/>
              <a:gd name="T76" fmla="*/ 516447 w 804"/>
              <a:gd name="T77" fmla="*/ 5450347 h 2116"/>
              <a:gd name="T78" fmla="*/ 693812 w 804"/>
              <a:gd name="T79" fmla="*/ 5059173 h 2116"/>
              <a:gd name="T80" fmla="*/ 813795 w 804"/>
              <a:gd name="T81" fmla="*/ 4553256 h 2116"/>
              <a:gd name="T82" fmla="*/ 902478 w 804"/>
              <a:gd name="T83" fmla="*/ 4130789 h 2116"/>
              <a:gd name="T84" fmla="*/ 1001594 w 804"/>
              <a:gd name="T85" fmla="*/ 3870007 h 2116"/>
              <a:gd name="T86" fmla="*/ 1053760 w 804"/>
              <a:gd name="T87" fmla="*/ 3661381 h 2116"/>
              <a:gd name="T88" fmla="*/ 1403275 w 804"/>
              <a:gd name="T89" fmla="*/ 2936407 h 2116"/>
              <a:gd name="T90" fmla="*/ 1408491 w 804"/>
              <a:gd name="T91" fmla="*/ 3843929 h 2116"/>
              <a:gd name="T92" fmla="*/ 1418925 w 804"/>
              <a:gd name="T93" fmla="*/ 4052554 h 2116"/>
              <a:gd name="T94" fmla="*/ 1335458 w 804"/>
              <a:gd name="T95" fmla="*/ 4386356 h 2116"/>
              <a:gd name="T96" fmla="*/ 1262426 w 804"/>
              <a:gd name="T97" fmla="*/ 4730588 h 2116"/>
              <a:gd name="T98" fmla="*/ 1158093 w 804"/>
              <a:gd name="T99" fmla="*/ 5309524 h 2116"/>
              <a:gd name="T100" fmla="*/ 1236342 w 804"/>
              <a:gd name="T101" fmla="*/ 5492072 h 2116"/>
              <a:gd name="T102" fmla="*/ 1403275 w 804"/>
              <a:gd name="T103" fmla="*/ 5492072 h 2116"/>
              <a:gd name="T104" fmla="*/ 1554557 w 804"/>
              <a:gd name="T105" fmla="*/ 5403406 h 2116"/>
              <a:gd name="T106" fmla="*/ 1643240 w 804"/>
              <a:gd name="T107" fmla="*/ 5288662 h 2116"/>
              <a:gd name="T108" fmla="*/ 1768439 w 804"/>
              <a:gd name="T109" fmla="*/ 4454159 h 2116"/>
              <a:gd name="T110" fmla="*/ 1810172 w 804"/>
              <a:gd name="T111" fmla="*/ 4010829 h 2116"/>
              <a:gd name="T112" fmla="*/ 1930155 w 804"/>
              <a:gd name="T113" fmla="*/ 3306717 h 2116"/>
              <a:gd name="T114" fmla="*/ 2008404 w 804"/>
              <a:gd name="T115" fmla="*/ 2915544 h 2116"/>
              <a:gd name="T116" fmla="*/ 1992754 w 804"/>
              <a:gd name="T117" fmla="*/ 2545234 h 2116"/>
              <a:gd name="T118" fmla="*/ 2003188 w 804"/>
              <a:gd name="T119" fmla="*/ 2482646 h 211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804" h="2116">
                <a:moveTo>
                  <a:pt x="768" y="952"/>
                </a:moveTo>
                <a:lnTo>
                  <a:pt x="768" y="952"/>
                </a:lnTo>
                <a:lnTo>
                  <a:pt x="776" y="938"/>
                </a:lnTo>
                <a:lnTo>
                  <a:pt x="780" y="926"/>
                </a:lnTo>
                <a:lnTo>
                  <a:pt x="784" y="918"/>
                </a:lnTo>
                <a:lnTo>
                  <a:pt x="776" y="894"/>
                </a:lnTo>
                <a:lnTo>
                  <a:pt x="770" y="874"/>
                </a:lnTo>
                <a:lnTo>
                  <a:pt x="768" y="860"/>
                </a:lnTo>
                <a:lnTo>
                  <a:pt x="768" y="854"/>
                </a:lnTo>
                <a:lnTo>
                  <a:pt x="766" y="848"/>
                </a:lnTo>
                <a:lnTo>
                  <a:pt x="760" y="834"/>
                </a:lnTo>
                <a:lnTo>
                  <a:pt x="754" y="822"/>
                </a:lnTo>
                <a:lnTo>
                  <a:pt x="750" y="810"/>
                </a:lnTo>
                <a:lnTo>
                  <a:pt x="746" y="782"/>
                </a:lnTo>
                <a:lnTo>
                  <a:pt x="742" y="768"/>
                </a:lnTo>
                <a:lnTo>
                  <a:pt x="738" y="762"/>
                </a:lnTo>
                <a:lnTo>
                  <a:pt x="734" y="756"/>
                </a:lnTo>
                <a:lnTo>
                  <a:pt x="732" y="752"/>
                </a:lnTo>
                <a:lnTo>
                  <a:pt x="728" y="748"/>
                </a:lnTo>
                <a:lnTo>
                  <a:pt x="726" y="736"/>
                </a:lnTo>
                <a:lnTo>
                  <a:pt x="722" y="708"/>
                </a:lnTo>
                <a:lnTo>
                  <a:pt x="722" y="700"/>
                </a:lnTo>
                <a:lnTo>
                  <a:pt x="722" y="692"/>
                </a:lnTo>
                <a:lnTo>
                  <a:pt x="724" y="678"/>
                </a:lnTo>
                <a:lnTo>
                  <a:pt x="728" y="662"/>
                </a:lnTo>
                <a:lnTo>
                  <a:pt x="736" y="640"/>
                </a:lnTo>
                <a:lnTo>
                  <a:pt x="754" y="630"/>
                </a:lnTo>
                <a:lnTo>
                  <a:pt x="766" y="622"/>
                </a:lnTo>
                <a:lnTo>
                  <a:pt x="772" y="616"/>
                </a:lnTo>
                <a:lnTo>
                  <a:pt x="774" y="612"/>
                </a:lnTo>
                <a:lnTo>
                  <a:pt x="784" y="584"/>
                </a:lnTo>
                <a:lnTo>
                  <a:pt x="794" y="534"/>
                </a:lnTo>
                <a:lnTo>
                  <a:pt x="800" y="506"/>
                </a:lnTo>
                <a:lnTo>
                  <a:pt x="802" y="482"/>
                </a:lnTo>
                <a:lnTo>
                  <a:pt x="804" y="460"/>
                </a:lnTo>
                <a:lnTo>
                  <a:pt x="802" y="444"/>
                </a:lnTo>
                <a:lnTo>
                  <a:pt x="788" y="392"/>
                </a:lnTo>
                <a:lnTo>
                  <a:pt x="782" y="362"/>
                </a:lnTo>
                <a:lnTo>
                  <a:pt x="778" y="356"/>
                </a:lnTo>
                <a:lnTo>
                  <a:pt x="770" y="344"/>
                </a:lnTo>
                <a:lnTo>
                  <a:pt x="762" y="338"/>
                </a:lnTo>
                <a:lnTo>
                  <a:pt x="750" y="334"/>
                </a:lnTo>
                <a:lnTo>
                  <a:pt x="738" y="328"/>
                </a:lnTo>
                <a:lnTo>
                  <a:pt x="722" y="326"/>
                </a:lnTo>
                <a:lnTo>
                  <a:pt x="716" y="326"/>
                </a:lnTo>
                <a:lnTo>
                  <a:pt x="714" y="316"/>
                </a:lnTo>
                <a:lnTo>
                  <a:pt x="712" y="304"/>
                </a:lnTo>
                <a:lnTo>
                  <a:pt x="706" y="292"/>
                </a:lnTo>
                <a:lnTo>
                  <a:pt x="702" y="284"/>
                </a:lnTo>
                <a:lnTo>
                  <a:pt x="694" y="274"/>
                </a:lnTo>
                <a:lnTo>
                  <a:pt x="688" y="266"/>
                </a:lnTo>
                <a:lnTo>
                  <a:pt x="686" y="260"/>
                </a:lnTo>
                <a:lnTo>
                  <a:pt x="686" y="254"/>
                </a:lnTo>
                <a:lnTo>
                  <a:pt x="686" y="214"/>
                </a:lnTo>
                <a:lnTo>
                  <a:pt x="684" y="190"/>
                </a:lnTo>
                <a:lnTo>
                  <a:pt x="682" y="180"/>
                </a:lnTo>
                <a:lnTo>
                  <a:pt x="678" y="168"/>
                </a:lnTo>
                <a:lnTo>
                  <a:pt x="668" y="150"/>
                </a:lnTo>
                <a:lnTo>
                  <a:pt x="658" y="134"/>
                </a:lnTo>
                <a:lnTo>
                  <a:pt x="650" y="120"/>
                </a:lnTo>
                <a:lnTo>
                  <a:pt x="644" y="102"/>
                </a:lnTo>
                <a:lnTo>
                  <a:pt x="640" y="84"/>
                </a:lnTo>
                <a:lnTo>
                  <a:pt x="636" y="68"/>
                </a:lnTo>
                <a:lnTo>
                  <a:pt x="632" y="58"/>
                </a:lnTo>
                <a:lnTo>
                  <a:pt x="624" y="48"/>
                </a:lnTo>
                <a:lnTo>
                  <a:pt x="614" y="36"/>
                </a:lnTo>
                <a:lnTo>
                  <a:pt x="600" y="22"/>
                </a:lnTo>
                <a:lnTo>
                  <a:pt x="592" y="14"/>
                </a:lnTo>
                <a:lnTo>
                  <a:pt x="582" y="10"/>
                </a:lnTo>
                <a:lnTo>
                  <a:pt x="566" y="2"/>
                </a:lnTo>
                <a:lnTo>
                  <a:pt x="552" y="0"/>
                </a:lnTo>
                <a:lnTo>
                  <a:pt x="538" y="2"/>
                </a:lnTo>
                <a:lnTo>
                  <a:pt x="526" y="4"/>
                </a:lnTo>
                <a:lnTo>
                  <a:pt x="516" y="8"/>
                </a:lnTo>
                <a:lnTo>
                  <a:pt x="508" y="14"/>
                </a:lnTo>
                <a:lnTo>
                  <a:pt x="502" y="12"/>
                </a:lnTo>
                <a:lnTo>
                  <a:pt x="494" y="14"/>
                </a:lnTo>
                <a:lnTo>
                  <a:pt x="484" y="16"/>
                </a:lnTo>
                <a:lnTo>
                  <a:pt x="474" y="18"/>
                </a:lnTo>
                <a:lnTo>
                  <a:pt x="464" y="24"/>
                </a:lnTo>
                <a:lnTo>
                  <a:pt x="454" y="34"/>
                </a:lnTo>
                <a:lnTo>
                  <a:pt x="444" y="48"/>
                </a:lnTo>
                <a:lnTo>
                  <a:pt x="428" y="76"/>
                </a:lnTo>
                <a:lnTo>
                  <a:pt x="414" y="104"/>
                </a:lnTo>
                <a:lnTo>
                  <a:pt x="408" y="116"/>
                </a:lnTo>
                <a:lnTo>
                  <a:pt x="404" y="128"/>
                </a:lnTo>
                <a:lnTo>
                  <a:pt x="402" y="140"/>
                </a:lnTo>
                <a:lnTo>
                  <a:pt x="402" y="150"/>
                </a:lnTo>
                <a:lnTo>
                  <a:pt x="406" y="168"/>
                </a:lnTo>
                <a:lnTo>
                  <a:pt x="406" y="188"/>
                </a:lnTo>
                <a:lnTo>
                  <a:pt x="404" y="206"/>
                </a:lnTo>
                <a:lnTo>
                  <a:pt x="398" y="226"/>
                </a:lnTo>
                <a:lnTo>
                  <a:pt x="390" y="242"/>
                </a:lnTo>
                <a:lnTo>
                  <a:pt x="382" y="258"/>
                </a:lnTo>
                <a:lnTo>
                  <a:pt x="380" y="270"/>
                </a:lnTo>
                <a:lnTo>
                  <a:pt x="376" y="284"/>
                </a:lnTo>
                <a:lnTo>
                  <a:pt x="376" y="302"/>
                </a:lnTo>
                <a:lnTo>
                  <a:pt x="376" y="326"/>
                </a:lnTo>
                <a:lnTo>
                  <a:pt x="358" y="332"/>
                </a:lnTo>
                <a:lnTo>
                  <a:pt x="350" y="336"/>
                </a:lnTo>
                <a:lnTo>
                  <a:pt x="348" y="338"/>
                </a:lnTo>
                <a:lnTo>
                  <a:pt x="326" y="362"/>
                </a:lnTo>
                <a:lnTo>
                  <a:pt x="320" y="376"/>
                </a:lnTo>
                <a:lnTo>
                  <a:pt x="312" y="402"/>
                </a:lnTo>
                <a:lnTo>
                  <a:pt x="300" y="442"/>
                </a:lnTo>
                <a:lnTo>
                  <a:pt x="292" y="492"/>
                </a:lnTo>
                <a:lnTo>
                  <a:pt x="286" y="550"/>
                </a:lnTo>
                <a:lnTo>
                  <a:pt x="284" y="586"/>
                </a:lnTo>
                <a:lnTo>
                  <a:pt x="284" y="604"/>
                </a:lnTo>
                <a:lnTo>
                  <a:pt x="286" y="618"/>
                </a:lnTo>
                <a:lnTo>
                  <a:pt x="290" y="640"/>
                </a:lnTo>
                <a:lnTo>
                  <a:pt x="292" y="648"/>
                </a:lnTo>
                <a:lnTo>
                  <a:pt x="298" y="656"/>
                </a:lnTo>
                <a:lnTo>
                  <a:pt x="306" y="666"/>
                </a:lnTo>
                <a:lnTo>
                  <a:pt x="318" y="674"/>
                </a:lnTo>
                <a:lnTo>
                  <a:pt x="332" y="680"/>
                </a:lnTo>
                <a:lnTo>
                  <a:pt x="342" y="686"/>
                </a:lnTo>
                <a:lnTo>
                  <a:pt x="340" y="692"/>
                </a:lnTo>
                <a:lnTo>
                  <a:pt x="338" y="706"/>
                </a:lnTo>
                <a:lnTo>
                  <a:pt x="338" y="718"/>
                </a:lnTo>
                <a:lnTo>
                  <a:pt x="338" y="724"/>
                </a:lnTo>
                <a:lnTo>
                  <a:pt x="338" y="730"/>
                </a:lnTo>
                <a:lnTo>
                  <a:pt x="336" y="748"/>
                </a:lnTo>
                <a:lnTo>
                  <a:pt x="334" y="768"/>
                </a:lnTo>
                <a:lnTo>
                  <a:pt x="332" y="790"/>
                </a:lnTo>
                <a:lnTo>
                  <a:pt x="332" y="810"/>
                </a:lnTo>
                <a:lnTo>
                  <a:pt x="330" y="842"/>
                </a:lnTo>
                <a:lnTo>
                  <a:pt x="326" y="872"/>
                </a:lnTo>
                <a:lnTo>
                  <a:pt x="324" y="890"/>
                </a:lnTo>
                <a:lnTo>
                  <a:pt x="324" y="912"/>
                </a:lnTo>
                <a:lnTo>
                  <a:pt x="320" y="922"/>
                </a:lnTo>
                <a:lnTo>
                  <a:pt x="316" y="930"/>
                </a:lnTo>
                <a:lnTo>
                  <a:pt x="312" y="944"/>
                </a:lnTo>
                <a:lnTo>
                  <a:pt x="308" y="954"/>
                </a:lnTo>
                <a:lnTo>
                  <a:pt x="306" y="958"/>
                </a:lnTo>
                <a:lnTo>
                  <a:pt x="306" y="962"/>
                </a:lnTo>
                <a:lnTo>
                  <a:pt x="312" y="964"/>
                </a:lnTo>
                <a:lnTo>
                  <a:pt x="320" y="968"/>
                </a:lnTo>
                <a:lnTo>
                  <a:pt x="334" y="970"/>
                </a:lnTo>
                <a:lnTo>
                  <a:pt x="330" y="974"/>
                </a:lnTo>
                <a:lnTo>
                  <a:pt x="326" y="982"/>
                </a:lnTo>
                <a:lnTo>
                  <a:pt x="322" y="992"/>
                </a:lnTo>
                <a:lnTo>
                  <a:pt x="322" y="1002"/>
                </a:lnTo>
                <a:lnTo>
                  <a:pt x="322" y="1010"/>
                </a:lnTo>
                <a:lnTo>
                  <a:pt x="322" y="1018"/>
                </a:lnTo>
                <a:lnTo>
                  <a:pt x="318" y="1028"/>
                </a:lnTo>
                <a:lnTo>
                  <a:pt x="308" y="1054"/>
                </a:lnTo>
                <a:lnTo>
                  <a:pt x="304" y="1066"/>
                </a:lnTo>
                <a:lnTo>
                  <a:pt x="304" y="1076"/>
                </a:lnTo>
                <a:lnTo>
                  <a:pt x="302" y="1092"/>
                </a:lnTo>
                <a:lnTo>
                  <a:pt x="298" y="1118"/>
                </a:lnTo>
                <a:lnTo>
                  <a:pt x="276" y="1202"/>
                </a:lnTo>
                <a:lnTo>
                  <a:pt x="264" y="1268"/>
                </a:lnTo>
                <a:lnTo>
                  <a:pt x="252" y="1340"/>
                </a:lnTo>
                <a:lnTo>
                  <a:pt x="252" y="1346"/>
                </a:lnTo>
                <a:lnTo>
                  <a:pt x="250" y="1350"/>
                </a:lnTo>
                <a:lnTo>
                  <a:pt x="246" y="1356"/>
                </a:lnTo>
                <a:lnTo>
                  <a:pt x="244" y="1364"/>
                </a:lnTo>
                <a:lnTo>
                  <a:pt x="244" y="1376"/>
                </a:lnTo>
                <a:lnTo>
                  <a:pt x="244" y="1392"/>
                </a:lnTo>
                <a:lnTo>
                  <a:pt x="244" y="1404"/>
                </a:lnTo>
                <a:lnTo>
                  <a:pt x="242" y="1412"/>
                </a:lnTo>
                <a:lnTo>
                  <a:pt x="232" y="1436"/>
                </a:lnTo>
                <a:lnTo>
                  <a:pt x="218" y="1464"/>
                </a:lnTo>
                <a:lnTo>
                  <a:pt x="212" y="1476"/>
                </a:lnTo>
                <a:lnTo>
                  <a:pt x="210" y="1486"/>
                </a:lnTo>
                <a:lnTo>
                  <a:pt x="210" y="1500"/>
                </a:lnTo>
                <a:lnTo>
                  <a:pt x="206" y="1518"/>
                </a:lnTo>
                <a:lnTo>
                  <a:pt x="202" y="1536"/>
                </a:lnTo>
                <a:lnTo>
                  <a:pt x="196" y="1550"/>
                </a:lnTo>
                <a:lnTo>
                  <a:pt x="188" y="1566"/>
                </a:lnTo>
                <a:lnTo>
                  <a:pt x="176" y="1590"/>
                </a:lnTo>
                <a:lnTo>
                  <a:pt x="166" y="1614"/>
                </a:lnTo>
                <a:lnTo>
                  <a:pt x="162" y="1630"/>
                </a:lnTo>
                <a:lnTo>
                  <a:pt x="158" y="1642"/>
                </a:lnTo>
                <a:lnTo>
                  <a:pt x="152" y="1660"/>
                </a:lnTo>
                <a:lnTo>
                  <a:pt x="144" y="1678"/>
                </a:lnTo>
                <a:lnTo>
                  <a:pt x="140" y="1694"/>
                </a:lnTo>
                <a:lnTo>
                  <a:pt x="138" y="1712"/>
                </a:lnTo>
                <a:lnTo>
                  <a:pt x="132" y="1732"/>
                </a:lnTo>
                <a:lnTo>
                  <a:pt x="124" y="1754"/>
                </a:lnTo>
                <a:lnTo>
                  <a:pt x="120" y="1766"/>
                </a:lnTo>
                <a:lnTo>
                  <a:pt x="118" y="1784"/>
                </a:lnTo>
                <a:lnTo>
                  <a:pt x="112" y="1808"/>
                </a:lnTo>
                <a:lnTo>
                  <a:pt x="104" y="1838"/>
                </a:lnTo>
                <a:lnTo>
                  <a:pt x="88" y="1884"/>
                </a:lnTo>
                <a:lnTo>
                  <a:pt x="80" y="1912"/>
                </a:lnTo>
                <a:lnTo>
                  <a:pt x="68" y="1956"/>
                </a:lnTo>
                <a:lnTo>
                  <a:pt x="54" y="2016"/>
                </a:lnTo>
                <a:lnTo>
                  <a:pt x="42" y="2038"/>
                </a:lnTo>
                <a:lnTo>
                  <a:pt x="56" y="2040"/>
                </a:lnTo>
                <a:lnTo>
                  <a:pt x="32" y="2046"/>
                </a:lnTo>
                <a:lnTo>
                  <a:pt x="28" y="2046"/>
                </a:lnTo>
                <a:lnTo>
                  <a:pt x="20" y="2044"/>
                </a:lnTo>
                <a:lnTo>
                  <a:pt x="14" y="2046"/>
                </a:lnTo>
                <a:lnTo>
                  <a:pt x="10" y="2046"/>
                </a:lnTo>
                <a:lnTo>
                  <a:pt x="6" y="2050"/>
                </a:lnTo>
                <a:lnTo>
                  <a:pt x="4" y="2054"/>
                </a:lnTo>
                <a:lnTo>
                  <a:pt x="0" y="2066"/>
                </a:lnTo>
                <a:lnTo>
                  <a:pt x="0" y="2076"/>
                </a:lnTo>
                <a:lnTo>
                  <a:pt x="0" y="2086"/>
                </a:lnTo>
                <a:lnTo>
                  <a:pt x="6" y="2090"/>
                </a:lnTo>
                <a:lnTo>
                  <a:pt x="24" y="2096"/>
                </a:lnTo>
                <a:lnTo>
                  <a:pt x="36" y="2100"/>
                </a:lnTo>
                <a:lnTo>
                  <a:pt x="52" y="2102"/>
                </a:lnTo>
                <a:lnTo>
                  <a:pt x="68" y="2102"/>
                </a:lnTo>
                <a:lnTo>
                  <a:pt x="86" y="2102"/>
                </a:lnTo>
                <a:lnTo>
                  <a:pt x="116" y="2096"/>
                </a:lnTo>
                <a:lnTo>
                  <a:pt x="138" y="2092"/>
                </a:lnTo>
                <a:lnTo>
                  <a:pt x="154" y="2086"/>
                </a:lnTo>
                <a:lnTo>
                  <a:pt x="168" y="2086"/>
                </a:lnTo>
                <a:lnTo>
                  <a:pt x="182" y="2086"/>
                </a:lnTo>
                <a:lnTo>
                  <a:pt x="192" y="2088"/>
                </a:lnTo>
                <a:lnTo>
                  <a:pt x="198" y="2090"/>
                </a:lnTo>
                <a:lnTo>
                  <a:pt x="202" y="2088"/>
                </a:lnTo>
                <a:lnTo>
                  <a:pt x="204" y="2084"/>
                </a:lnTo>
                <a:lnTo>
                  <a:pt x="238" y="2090"/>
                </a:lnTo>
                <a:lnTo>
                  <a:pt x="250" y="2026"/>
                </a:lnTo>
                <a:lnTo>
                  <a:pt x="260" y="1976"/>
                </a:lnTo>
                <a:lnTo>
                  <a:pt x="266" y="1940"/>
                </a:lnTo>
                <a:lnTo>
                  <a:pt x="268" y="1912"/>
                </a:lnTo>
                <a:lnTo>
                  <a:pt x="274" y="1882"/>
                </a:lnTo>
                <a:lnTo>
                  <a:pt x="282" y="1848"/>
                </a:lnTo>
                <a:lnTo>
                  <a:pt x="290" y="1816"/>
                </a:lnTo>
                <a:lnTo>
                  <a:pt x="312" y="1746"/>
                </a:lnTo>
                <a:lnTo>
                  <a:pt x="322" y="1712"/>
                </a:lnTo>
                <a:lnTo>
                  <a:pt x="326" y="1684"/>
                </a:lnTo>
                <a:lnTo>
                  <a:pt x="334" y="1636"/>
                </a:lnTo>
                <a:lnTo>
                  <a:pt x="342" y="1596"/>
                </a:lnTo>
                <a:lnTo>
                  <a:pt x="346" y="1584"/>
                </a:lnTo>
                <a:lnTo>
                  <a:pt x="350" y="1574"/>
                </a:lnTo>
                <a:lnTo>
                  <a:pt x="356" y="1558"/>
                </a:lnTo>
                <a:lnTo>
                  <a:pt x="362" y="1542"/>
                </a:lnTo>
                <a:lnTo>
                  <a:pt x="374" y="1516"/>
                </a:lnTo>
                <a:lnTo>
                  <a:pt x="384" y="1484"/>
                </a:lnTo>
                <a:lnTo>
                  <a:pt x="388" y="1464"/>
                </a:lnTo>
                <a:lnTo>
                  <a:pt x="390" y="1458"/>
                </a:lnTo>
                <a:lnTo>
                  <a:pt x="392" y="1446"/>
                </a:lnTo>
                <a:lnTo>
                  <a:pt x="400" y="1418"/>
                </a:lnTo>
                <a:lnTo>
                  <a:pt x="404" y="1404"/>
                </a:lnTo>
                <a:lnTo>
                  <a:pt x="412" y="1384"/>
                </a:lnTo>
                <a:lnTo>
                  <a:pt x="436" y="1332"/>
                </a:lnTo>
                <a:lnTo>
                  <a:pt x="474" y="1246"/>
                </a:lnTo>
                <a:lnTo>
                  <a:pt x="510" y="1168"/>
                </a:lnTo>
                <a:lnTo>
                  <a:pt x="538" y="1126"/>
                </a:lnTo>
                <a:lnTo>
                  <a:pt x="544" y="1198"/>
                </a:lnTo>
                <a:lnTo>
                  <a:pt x="540" y="1348"/>
                </a:lnTo>
                <a:lnTo>
                  <a:pt x="542" y="1434"/>
                </a:lnTo>
                <a:lnTo>
                  <a:pt x="540" y="1474"/>
                </a:lnTo>
                <a:lnTo>
                  <a:pt x="540" y="1490"/>
                </a:lnTo>
                <a:lnTo>
                  <a:pt x="542" y="1500"/>
                </a:lnTo>
                <a:lnTo>
                  <a:pt x="548" y="1516"/>
                </a:lnTo>
                <a:lnTo>
                  <a:pt x="548" y="1524"/>
                </a:lnTo>
                <a:lnTo>
                  <a:pt x="544" y="1554"/>
                </a:lnTo>
                <a:lnTo>
                  <a:pt x="538" y="1580"/>
                </a:lnTo>
                <a:lnTo>
                  <a:pt x="530" y="1604"/>
                </a:lnTo>
                <a:lnTo>
                  <a:pt x="524" y="1624"/>
                </a:lnTo>
                <a:lnTo>
                  <a:pt x="520" y="1644"/>
                </a:lnTo>
                <a:lnTo>
                  <a:pt x="516" y="1664"/>
                </a:lnTo>
                <a:lnTo>
                  <a:pt x="512" y="1682"/>
                </a:lnTo>
                <a:lnTo>
                  <a:pt x="496" y="1736"/>
                </a:lnTo>
                <a:lnTo>
                  <a:pt x="488" y="1770"/>
                </a:lnTo>
                <a:lnTo>
                  <a:pt x="486" y="1786"/>
                </a:lnTo>
                <a:lnTo>
                  <a:pt x="486" y="1800"/>
                </a:lnTo>
                <a:lnTo>
                  <a:pt x="484" y="1814"/>
                </a:lnTo>
                <a:lnTo>
                  <a:pt x="482" y="1828"/>
                </a:lnTo>
                <a:lnTo>
                  <a:pt x="478" y="1854"/>
                </a:lnTo>
                <a:lnTo>
                  <a:pt x="472" y="1880"/>
                </a:lnTo>
                <a:lnTo>
                  <a:pt x="466" y="1902"/>
                </a:lnTo>
                <a:lnTo>
                  <a:pt x="454" y="1980"/>
                </a:lnTo>
                <a:lnTo>
                  <a:pt x="444" y="2036"/>
                </a:lnTo>
                <a:lnTo>
                  <a:pt x="464" y="2044"/>
                </a:lnTo>
                <a:lnTo>
                  <a:pt x="464" y="2064"/>
                </a:lnTo>
                <a:lnTo>
                  <a:pt x="464" y="2084"/>
                </a:lnTo>
                <a:lnTo>
                  <a:pt x="464" y="2092"/>
                </a:lnTo>
                <a:lnTo>
                  <a:pt x="468" y="2100"/>
                </a:lnTo>
                <a:lnTo>
                  <a:pt x="474" y="2106"/>
                </a:lnTo>
                <a:lnTo>
                  <a:pt x="484" y="2112"/>
                </a:lnTo>
                <a:lnTo>
                  <a:pt x="498" y="2116"/>
                </a:lnTo>
                <a:lnTo>
                  <a:pt x="512" y="2116"/>
                </a:lnTo>
                <a:lnTo>
                  <a:pt x="526" y="2114"/>
                </a:lnTo>
                <a:lnTo>
                  <a:pt x="532" y="2110"/>
                </a:lnTo>
                <a:lnTo>
                  <a:pt x="538" y="2106"/>
                </a:lnTo>
                <a:lnTo>
                  <a:pt x="552" y="2092"/>
                </a:lnTo>
                <a:lnTo>
                  <a:pt x="560" y="2080"/>
                </a:lnTo>
                <a:lnTo>
                  <a:pt x="566" y="2070"/>
                </a:lnTo>
                <a:lnTo>
                  <a:pt x="596" y="2072"/>
                </a:lnTo>
                <a:lnTo>
                  <a:pt x="604" y="2068"/>
                </a:lnTo>
                <a:lnTo>
                  <a:pt x="614" y="2060"/>
                </a:lnTo>
                <a:lnTo>
                  <a:pt x="620" y="2052"/>
                </a:lnTo>
                <a:lnTo>
                  <a:pt x="624" y="2046"/>
                </a:lnTo>
                <a:lnTo>
                  <a:pt x="628" y="2038"/>
                </a:lnTo>
                <a:lnTo>
                  <a:pt x="630" y="2028"/>
                </a:lnTo>
                <a:lnTo>
                  <a:pt x="632" y="2004"/>
                </a:lnTo>
                <a:lnTo>
                  <a:pt x="636" y="1968"/>
                </a:lnTo>
                <a:lnTo>
                  <a:pt x="648" y="1908"/>
                </a:lnTo>
                <a:lnTo>
                  <a:pt x="656" y="1862"/>
                </a:lnTo>
                <a:lnTo>
                  <a:pt x="668" y="1786"/>
                </a:lnTo>
                <a:lnTo>
                  <a:pt x="678" y="1708"/>
                </a:lnTo>
                <a:lnTo>
                  <a:pt x="682" y="1680"/>
                </a:lnTo>
                <a:lnTo>
                  <a:pt x="682" y="1662"/>
                </a:lnTo>
                <a:lnTo>
                  <a:pt x="682" y="1632"/>
                </a:lnTo>
                <a:lnTo>
                  <a:pt x="686" y="1596"/>
                </a:lnTo>
                <a:lnTo>
                  <a:pt x="694" y="1538"/>
                </a:lnTo>
                <a:lnTo>
                  <a:pt x="704" y="1458"/>
                </a:lnTo>
                <a:lnTo>
                  <a:pt x="714" y="1392"/>
                </a:lnTo>
                <a:lnTo>
                  <a:pt x="720" y="1350"/>
                </a:lnTo>
                <a:lnTo>
                  <a:pt x="726" y="1322"/>
                </a:lnTo>
                <a:lnTo>
                  <a:pt x="740" y="1268"/>
                </a:lnTo>
                <a:lnTo>
                  <a:pt x="746" y="1240"/>
                </a:lnTo>
                <a:lnTo>
                  <a:pt x="750" y="1220"/>
                </a:lnTo>
                <a:lnTo>
                  <a:pt x="752" y="1202"/>
                </a:lnTo>
                <a:lnTo>
                  <a:pt x="760" y="1174"/>
                </a:lnTo>
                <a:lnTo>
                  <a:pt x="766" y="1142"/>
                </a:lnTo>
                <a:lnTo>
                  <a:pt x="770" y="1118"/>
                </a:lnTo>
                <a:lnTo>
                  <a:pt x="772" y="1088"/>
                </a:lnTo>
                <a:lnTo>
                  <a:pt x="772" y="1046"/>
                </a:lnTo>
                <a:lnTo>
                  <a:pt x="770" y="1004"/>
                </a:lnTo>
                <a:lnTo>
                  <a:pt x="768" y="988"/>
                </a:lnTo>
                <a:lnTo>
                  <a:pt x="764" y="976"/>
                </a:lnTo>
                <a:lnTo>
                  <a:pt x="752" y="956"/>
                </a:lnTo>
                <a:lnTo>
                  <a:pt x="756" y="958"/>
                </a:lnTo>
                <a:lnTo>
                  <a:pt x="760" y="958"/>
                </a:lnTo>
                <a:lnTo>
                  <a:pt x="764" y="956"/>
                </a:lnTo>
                <a:lnTo>
                  <a:pt x="768" y="952"/>
                </a:lnTo>
                <a:close/>
              </a:path>
            </a:pathLst>
          </a:custGeom>
          <a:solidFill>
            <a:schemeClr val="accent1"/>
          </a:soli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127000" dir="2212194" algn="ctr" rotWithShape="0">
                    <a:schemeClr val="accent1"/>
                  </a:outerShdw>
                </a:effectLst>
              </a14:hiddenEffects>
            </a:ext>
          </a:extLst>
        </p:spPr>
        <p:txBody>
          <a:bodyPr/>
          <a:lstStyle/>
          <a:p>
            <a:endParaRPr lang="en-GB"/>
          </a:p>
        </p:txBody>
      </p:sp>
      <p:sp>
        <p:nvSpPr>
          <p:cNvPr id="1028" name="AutoShape 2"/>
          <p:cNvSpPr>
            <a:spLocks noGrp="1" noChangeArrowheads="1"/>
          </p:cNvSpPr>
          <p:nvPr>
            <p:ph type="title"/>
          </p:nvPr>
        </p:nvSpPr>
        <p:spPr bwMode="auto">
          <a:xfrm>
            <a:off x="468313" y="260350"/>
            <a:ext cx="8099425" cy="792163"/>
          </a:xfrm>
          <a:prstGeom prst="roundRect">
            <a:avLst>
              <a:gd name="adj" fmla="val 36074"/>
            </a:avLst>
          </a:prstGeom>
          <a:solidFill>
            <a:schemeClr val="bg1"/>
          </a:solidFill>
          <a:ln w="9525">
            <a:solidFill>
              <a:schemeClr val="tx1"/>
            </a:solidFill>
            <a:round/>
            <a:headEnd/>
            <a:tailEnd/>
          </a:ln>
          <a:effectLst>
            <a:outerShdw dist="35921" dir="2700000" algn="ctr" rotWithShape="0">
              <a:schemeClr val="accent1"/>
            </a:outerShdw>
          </a:effec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29448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1030" name="Rectangle 6"/>
          <p:cNvSpPr>
            <a:spLocks noGrp="1" noChangeArrowheads="1"/>
          </p:cNvSpPr>
          <p:nvPr>
            <p:ph type="sldNum" sz="quarter" idx="4"/>
          </p:nvPr>
        </p:nvSpPr>
        <p:spPr bwMode="auto">
          <a:xfrm>
            <a:off x="7947025" y="5949950"/>
            <a:ext cx="801688"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smtClean="0"/>
            </a:lvl1pPr>
          </a:lstStyle>
          <a:p>
            <a:pPr>
              <a:defRPr/>
            </a:pPr>
            <a:fld id="{1A1D3DD9-3A37-4521-81EB-8EABB6570797}" type="slidenum">
              <a:rPr lang="en-US" altLang="en-US"/>
              <a:pPr>
                <a:defRPr/>
              </a:pPr>
              <a:t>‹#›</a:t>
            </a:fld>
            <a:endParaRPr lang="en-US" altLang="en-US"/>
          </a:p>
        </p:txBody>
      </p:sp>
      <p:sp>
        <p:nvSpPr>
          <p:cNvPr id="1032" name="AutoShape 3"/>
          <p:cNvSpPr>
            <a:spLocks noGrp="1" noChangeArrowheads="1"/>
          </p:cNvSpPr>
          <p:nvPr>
            <p:ph type="body" idx="1"/>
          </p:nvPr>
        </p:nvSpPr>
        <p:spPr bwMode="auto">
          <a:xfrm>
            <a:off x="457200" y="1484313"/>
            <a:ext cx="8291513" cy="4357687"/>
          </a:xfrm>
          <a:prstGeom prst="roundRect">
            <a:avLst>
              <a:gd name="adj" fmla="val 16667"/>
            </a:avLst>
          </a:prstGeom>
          <a:solidFill>
            <a:schemeClr val="bg2">
              <a:alpha val="30196"/>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3" name="Freeform 170"/>
          <p:cNvSpPr>
            <a:spLocks/>
          </p:cNvSpPr>
          <p:nvPr/>
        </p:nvSpPr>
        <p:spPr bwMode="auto">
          <a:xfrm>
            <a:off x="5337175" y="1774825"/>
            <a:ext cx="1130300" cy="3260725"/>
          </a:xfrm>
          <a:custGeom>
            <a:avLst/>
            <a:gdLst>
              <a:gd name="T0" fmla="*/ 365125 w 712"/>
              <a:gd name="T1" fmla="*/ 53975 h 2054"/>
              <a:gd name="T2" fmla="*/ 542925 w 712"/>
              <a:gd name="T3" fmla="*/ 3175 h 2054"/>
              <a:gd name="T4" fmla="*/ 685800 w 712"/>
              <a:gd name="T5" fmla="*/ 127000 h 2054"/>
              <a:gd name="T6" fmla="*/ 714375 w 712"/>
              <a:gd name="T7" fmla="*/ 333375 h 2054"/>
              <a:gd name="T8" fmla="*/ 796925 w 712"/>
              <a:gd name="T9" fmla="*/ 482600 h 2054"/>
              <a:gd name="T10" fmla="*/ 885825 w 712"/>
              <a:gd name="T11" fmla="*/ 492125 h 2054"/>
              <a:gd name="T12" fmla="*/ 914400 w 712"/>
              <a:gd name="T13" fmla="*/ 479425 h 2054"/>
              <a:gd name="T14" fmla="*/ 904875 w 712"/>
              <a:gd name="T15" fmla="*/ 504825 h 2054"/>
              <a:gd name="T16" fmla="*/ 911225 w 712"/>
              <a:gd name="T17" fmla="*/ 527050 h 2054"/>
              <a:gd name="T18" fmla="*/ 971550 w 712"/>
              <a:gd name="T19" fmla="*/ 606425 h 2054"/>
              <a:gd name="T20" fmla="*/ 1089025 w 712"/>
              <a:gd name="T21" fmla="*/ 885825 h 2054"/>
              <a:gd name="T22" fmla="*/ 1127125 w 712"/>
              <a:gd name="T23" fmla="*/ 1174750 h 2054"/>
              <a:gd name="T24" fmla="*/ 1114425 w 712"/>
              <a:gd name="T25" fmla="*/ 1489075 h 2054"/>
              <a:gd name="T26" fmla="*/ 1038225 w 712"/>
              <a:gd name="T27" fmla="*/ 1676400 h 2054"/>
              <a:gd name="T28" fmla="*/ 1006475 w 712"/>
              <a:gd name="T29" fmla="*/ 1733550 h 2054"/>
              <a:gd name="T30" fmla="*/ 977900 w 712"/>
              <a:gd name="T31" fmla="*/ 2057400 h 2054"/>
              <a:gd name="T32" fmla="*/ 927100 w 712"/>
              <a:gd name="T33" fmla="*/ 2222500 h 2054"/>
              <a:gd name="T34" fmla="*/ 796925 w 712"/>
              <a:gd name="T35" fmla="*/ 2238375 h 2054"/>
              <a:gd name="T36" fmla="*/ 793750 w 712"/>
              <a:gd name="T37" fmla="*/ 2505075 h 2054"/>
              <a:gd name="T38" fmla="*/ 758825 w 712"/>
              <a:gd name="T39" fmla="*/ 2892425 h 2054"/>
              <a:gd name="T40" fmla="*/ 701675 w 712"/>
              <a:gd name="T41" fmla="*/ 3222625 h 2054"/>
              <a:gd name="T42" fmla="*/ 631825 w 712"/>
              <a:gd name="T43" fmla="*/ 3257550 h 2054"/>
              <a:gd name="T44" fmla="*/ 539750 w 712"/>
              <a:gd name="T45" fmla="*/ 3213100 h 2054"/>
              <a:gd name="T46" fmla="*/ 530225 w 712"/>
              <a:gd name="T47" fmla="*/ 3143250 h 2054"/>
              <a:gd name="T48" fmla="*/ 533400 w 712"/>
              <a:gd name="T49" fmla="*/ 2867025 h 2054"/>
              <a:gd name="T50" fmla="*/ 533400 w 712"/>
              <a:gd name="T51" fmla="*/ 2708275 h 2054"/>
              <a:gd name="T52" fmla="*/ 549275 w 712"/>
              <a:gd name="T53" fmla="*/ 2489200 h 2054"/>
              <a:gd name="T54" fmla="*/ 514350 w 712"/>
              <a:gd name="T55" fmla="*/ 2330450 h 2054"/>
              <a:gd name="T56" fmla="*/ 520700 w 712"/>
              <a:gd name="T57" fmla="*/ 2825750 h 2054"/>
              <a:gd name="T58" fmla="*/ 517525 w 712"/>
              <a:gd name="T59" fmla="*/ 3057525 h 2054"/>
              <a:gd name="T60" fmla="*/ 517525 w 712"/>
              <a:gd name="T61" fmla="*/ 3171825 h 2054"/>
              <a:gd name="T62" fmla="*/ 517525 w 712"/>
              <a:gd name="T63" fmla="*/ 3232150 h 2054"/>
              <a:gd name="T64" fmla="*/ 384175 w 712"/>
              <a:gd name="T65" fmla="*/ 3244850 h 2054"/>
              <a:gd name="T66" fmla="*/ 250825 w 712"/>
              <a:gd name="T67" fmla="*/ 3114675 h 2054"/>
              <a:gd name="T68" fmla="*/ 260350 w 712"/>
              <a:gd name="T69" fmla="*/ 3016250 h 2054"/>
              <a:gd name="T70" fmla="*/ 269875 w 712"/>
              <a:gd name="T71" fmla="*/ 2762250 h 2054"/>
              <a:gd name="T72" fmla="*/ 285750 w 712"/>
              <a:gd name="T73" fmla="*/ 2435225 h 2054"/>
              <a:gd name="T74" fmla="*/ 263525 w 712"/>
              <a:gd name="T75" fmla="*/ 2263775 h 2054"/>
              <a:gd name="T76" fmla="*/ 101600 w 712"/>
              <a:gd name="T77" fmla="*/ 2193925 h 2054"/>
              <a:gd name="T78" fmla="*/ 82550 w 712"/>
              <a:gd name="T79" fmla="*/ 2124075 h 2054"/>
              <a:gd name="T80" fmla="*/ 120650 w 712"/>
              <a:gd name="T81" fmla="*/ 1644650 h 2054"/>
              <a:gd name="T82" fmla="*/ 133350 w 712"/>
              <a:gd name="T83" fmla="*/ 1428750 h 2054"/>
              <a:gd name="T84" fmla="*/ 57150 w 712"/>
              <a:gd name="T85" fmla="*/ 1323975 h 2054"/>
              <a:gd name="T86" fmla="*/ 25400 w 712"/>
              <a:gd name="T87" fmla="*/ 1250950 h 2054"/>
              <a:gd name="T88" fmla="*/ 15875 w 712"/>
              <a:gd name="T89" fmla="*/ 1184275 h 2054"/>
              <a:gd name="T90" fmla="*/ 9525 w 712"/>
              <a:gd name="T91" fmla="*/ 1120775 h 2054"/>
              <a:gd name="T92" fmla="*/ 6350 w 712"/>
              <a:gd name="T93" fmla="*/ 1054100 h 2054"/>
              <a:gd name="T94" fmla="*/ 31750 w 712"/>
              <a:gd name="T95" fmla="*/ 936625 h 2054"/>
              <a:gd name="T96" fmla="*/ 63500 w 712"/>
              <a:gd name="T97" fmla="*/ 796925 h 2054"/>
              <a:gd name="T98" fmla="*/ 104775 w 712"/>
              <a:gd name="T99" fmla="*/ 704850 h 2054"/>
              <a:gd name="T100" fmla="*/ 130175 w 712"/>
              <a:gd name="T101" fmla="*/ 635000 h 2054"/>
              <a:gd name="T102" fmla="*/ 180975 w 712"/>
              <a:gd name="T103" fmla="*/ 530225 h 2054"/>
              <a:gd name="T104" fmla="*/ 206375 w 712"/>
              <a:gd name="T105" fmla="*/ 492125 h 2054"/>
              <a:gd name="T106" fmla="*/ 358775 w 712"/>
              <a:gd name="T107" fmla="*/ 466725 h 2054"/>
              <a:gd name="T108" fmla="*/ 365125 w 712"/>
              <a:gd name="T109" fmla="*/ 400050 h 2054"/>
              <a:gd name="T110" fmla="*/ 301625 w 712"/>
              <a:gd name="T111" fmla="*/ 374650 h 2054"/>
              <a:gd name="T112" fmla="*/ 311150 w 712"/>
              <a:gd name="T113" fmla="*/ 339725 h 2054"/>
              <a:gd name="T114" fmla="*/ 304800 w 712"/>
              <a:gd name="T115" fmla="*/ 307975 h 2054"/>
              <a:gd name="T116" fmla="*/ 292100 w 712"/>
              <a:gd name="T117" fmla="*/ 273050 h 2054"/>
              <a:gd name="T118" fmla="*/ 327025 w 712"/>
              <a:gd name="T119" fmla="*/ 190500 h 2054"/>
              <a:gd name="T120" fmla="*/ 336550 w 712"/>
              <a:gd name="T121" fmla="*/ 114300 h 205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12" h="2054">
                <a:moveTo>
                  <a:pt x="224" y="58"/>
                </a:moveTo>
                <a:lnTo>
                  <a:pt x="224" y="58"/>
                </a:lnTo>
                <a:lnTo>
                  <a:pt x="224" y="56"/>
                </a:lnTo>
                <a:lnTo>
                  <a:pt x="220" y="52"/>
                </a:lnTo>
                <a:lnTo>
                  <a:pt x="218" y="48"/>
                </a:lnTo>
                <a:lnTo>
                  <a:pt x="220" y="44"/>
                </a:lnTo>
                <a:lnTo>
                  <a:pt x="230" y="34"/>
                </a:lnTo>
                <a:lnTo>
                  <a:pt x="250" y="20"/>
                </a:lnTo>
                <a:lnTo>
                  <a:pt x="266" y="10"/>
                </a:lnTo>
                <a:lnTo>
                  <a:pt x="282" y="4"/>
                </a:lnTo>
                <a:lnTo>
                  <a:pt x="300" y="0"/>
                </a:lnTo>
                <a:lnTo>
                  <a:pt x="318" y="0"/>
                </a:lnTo>
                <a:lnTo>
                  <a:pt x="342" y="2"/>
                </a:lnTo>
                <a:lnTo>
                  <a:pt x="366" y="10"/>
                </a:lnTo>
                <a:lnTo>
                  <a:pt x="388" y="22"/>
                </a:lnTo>
                <a:lnTo>
                  <a:pt x="398" y="28"/>
                </a:lnTo>
                <a:lnTo>
                  <a:pt x="408" y="36"/>
                </a:lnTo>
                <a:lnTo>
                  <a:pt x="416" y="46"/>
                </a:lnTo>
                <a:lnTo>
                  <a:pt x="422" y="56"/>
                </a:lnTo>
                <a:lnTo>
                  <a:pt x="432" y="80"/>
                </a:lnTo>
                <a:lnTo>
                  <a:pt x="446" y="130"/>
                </a:lnTo>
                <a:lnTo>
                  <a:pt x="450" y="148"/>
                </a:lnTo>
                <a:lnTo>
                  <a:pt x="452" y="162"/>
                </a:lnTo>
                <a:lnTo>
                  <a:pt x="452" y="172"/>
                </a:lnTo>
                <a:lnTo>
                  <a:pt x="452" y="182"/>
                </a:lnTo>
                <a:lnTo>
                  <a:pt x="448" y="200"/>
                </a:lnTo>
                <a:lnTo>
                  <a:pt x="450" y="210"/>
                </a:lnTo>
                <a:lnTo>
                  <a:pt x="452" y="222"/>
                </a:lnTo>
                <a:lnTo>
                  <a:pt x="458" y="240"/>
                </a:lnTo>
                <a:lnTo>
                  <a:pt x="468" y="260"/>
                </a:lnTo>
                <a:lnTo>
                  <a:pt x="480" y="280"/>
                </a:lnTo>
                <a:lnTo>
                  <a:pt x="492" y="296"/>
                </a:lnTo>
                <a:lnTo>
                  <a:pt x="502" y="304"/>
                </a:lnTo>
                <a:lnTo>
                  <a:pt x="512" y="308"/>
                </a:lnTo>
                <a:lnTo>
                  <a:pt x="522" y="312"/>
                </a:lnTo>
                <a:lnTo>
                  <a:pt x="530" y="312"/>
                </a:lnTo>
                <a:lnTo>
                  <a:pt x="540" y="308"/>
                </a:lnTo>
                <a:lnTo>
                  <a:pt x="546" y="306"/>
                </a:lnTo>
                <a:lnTo>
                  <a:pt x="554" y="308"/>
                </a:lnTo>
                <a:lnTo>
                  <a:pt x="558" y="310"/>
                </a:lnTo>
                <a:lnTo>
                  <a:pt x="558" y="314"/>
                </a:lnTo>
                <a:lnTo>
                  <a:pt x="564" y="316"/>
                </a:lnTo>
                <a:lnTo>
                  <a:pt x="568" y="316"/>
                </a:lnTo>
                <a:lnTo>
                  <a:pt x="572" y="312"/>
                </a:lnTo>
                <a:lnTo>
                  <a:pt x="574" y="310"/>
                </a:lnTo>
                <a:lnTo>
                  <a:pt x="576" y="302"/>
                </a:lnTo>
                <a:lnTo>
                  <a:pt x="578" y="298"/>
                </a:lnTo>
                <a:lnTo>
                  <a:pt x="576" y="296"/>
                </a:lnTo>
                <a:lnTo>
                  <a:pt x="578" y="304"/>
                </a:lnTo>
                <a:lnTo>
                  <a:pt x="578" y="310"/>
                </a:lnTo>
                <a:lnTo>
                  <a:pt x="574" y="314"/>
                </a:lnTo>
                <a:lnTo>
                  <a:pt x="570" y="318"/>
                </a:lnTo>
                <a:lnTo>
                  <a:pt x="566" y="322"/>
                </a:lnTo>
                <a:lnTo>
                  <a:pt x="556" y="326"/>
                </a:lnTo>
                <a:lnTo>
                  <a:pt x="550" y="326"/>
                </a:lnTo>
                <a:lnTo>
                  <a:pt x="556" y="328"/>
                </a:lnTo>
                <a:lnTo>
                  <a:pt x="568" y="330"/>
                </a:lnTo>
                <a:lnTo>
                  <a:pt x="574" y="332"/>
                </a:lnTo>
                <a:lnTo>
                  <a:pt x="578" y="332"/>
                </a:lnTo>
                <a:lnTo>
                  <a:pt x="586" y="332"/>
                </a:lnTo>
                <a:lnTo>
                  <a:pt x="590" y="334"/>
                </a:lnTo>
                <a:lnTo>
                  <a:pt x="592" y="338"/>
                </a:lnTo>
                <a:lnTo>
                  <a:pt x="598" y="350"/>
                </a:lnTo>
                <a:lnTo>
                  <a:pt x="604" y="368"/>
                </a:lnTo>
                <a:lnTo>
                  <a:pt x="612" y="382"/>
                </a:lnTo>
                <a:lnTo>
                  <a:pt x="622" y="402"/>
                </a:lnTo>
                <a:lnTo>
                  <a:pt x="634" y="430"/>
                </a:lnTo>
                <a:lnTo>
                  <a:pt x="658" y="484"/>
                </a:lnTo>
                <a:lnTo>
                  <a:pt x="666" y="504"/>
                </a:lnTo>
                <a:lnTo>
                  <a:pt x="674" y="524"/>
                </a:lnTo>
                <a:lnTo>
                  <a:pt x="686" y="558"/>
                </a:lnTo>
                <a:lnTo>
                  <a:pt x="692" y="580"/>
                </a:lnTo>
                <a:lnTo>
                  <a:pt x="698" y="614"/>
                </a:lnTo>
                <a:lnTo>
                  <a:pt x="706" y="658"/>
                </a:lnTo>
                <a:lnTo>
                  <a:pt x="706" y="692"/>
                </a:lnTo>
                <a:lnTo>
                  <a:pt x="710" y="740"/>
                </a:lnTo>
                <a:lnTo>
                  <a:pt x="712" y="756"/>
                </a:lnTo>
                <a:lnTo>
                  <a:pt x="712" y="768"/>
                </a:lnTo>
                <a:lnTo>
                  <a:pt x="712" y="790"/>
                </a:lnTo>
                <a:lnTo>
                  <a:pt x="710" y="822"/>
                </a:lnTo>
                <a:lnTo>
                  <a:pt x="708" y="872"/>
                </a:lnTo>
                <a:lnTo>
                  <a:pt x="702" y="938"/>
                </a:lnTo>
                <a:lnTo>
                  <a:pt x="696" y="992"/>
                </a:lnTo>
                <a:lnTo>
                  <a:pt x="690" y="1030"/>
                </a:lnTo>
                <a:lnTo>
                  <a:pt x="686" y="1050"/>
                </a:lnTo>
                <a:lnTo>
                  <a:pt x="684" y="1052"/>
                </a:lnTo>
                <a:lnTo>
                  <a:pt x="680" y="1054"/>
                </a:lnTo>
                <a:lnTo>
                  <a:pt x="668" y="1056"/>
                </a:lnTo>
                <a:lnTo>
                  <a:pt x="654" y="1056"/>
                </a:lnTo>
                <a:lnTo>
                  <a:pt x="652" y="1064"/>
                </a:lnTo>
                <a:lnTo>
                  <a:pt x="650" y="1072"/>
                </a:lnTo>
                <a:lnTo>
                  <a:pt x="644" y="1078"/>
                </a:lnTo>
                <a:lnTo>
                  <a:pt x="638" y="1084"/>
                </a:lnTo>
                <a:lnTo>
                  <a:pt x="636" y="1086"/>
                </a:lnTo>
                <a:lnTo>
                  <a:pt x="634" y="1092"/>
                </a:lnTo>
                <a:lnTo>
                  <a:pt x="630" y="1096"/>
                </a:lnTo>
                <a:lnTo>
                  <a:pt x="624" y="1098"/>
                </a:lnTo>
                <a:lnTo>
                  <a:pt x="616" y="1102"/>
                </a:lnTo>
                <a:lnTo>
                  <a:pt x="616" y="1196"/>
                </a:lnTo>
                <a:lnTo>
                  <a:pt x="616" y="1296"/>
                </a:lnTo>
                <a:lnTo>
                  <a:pt x="614" y="1316"/>
                </a:lnTo>
                <a:lnTo>
                  <a:pt x="608" y="1350"/>
                </a:lnTo>
                <a:lnTo>
                  <a:pt x="602" y="1382"/>
                </a:lnTo>
                <a:lnTo>
                  <a:pt x="598" y="1400"/>
                </a:lnTo>
                <a:lnTo>
                  <a:pt x="596" y="1402"/>
                </a:lnTo>
                <a:lnTo>
                  <a:pt x="592" y="1402"/>
                </a:lnTo>
                <a:lnTo>
                  <a:pt x="584" y="1400"/>
                </a:lnTo>
                <a:lnTo>
                  <a:pt x="578" y="1398"/>
                </a:lnTo>
                <a:lnTo>
                  <a:pt x="572" y="1398"/>
                </a:lnTo>
                <a:lnTo>
                  <a:pt x="560" y="1400"/>
                </a:lnTo>
                <a:lnTo>
                  <a:pt x="538" y="1400"/>
                </a:lnTo>
                <a:lnTo>
                  <a:pt x="506" y="1398"/>
                </a:lnTo>
                <a:lnTo>
                  <a:pt x="502" y="1410"/>
                </a:lnTo>
                <a:lnTo>
                  <a:pt x="502" y="1420"/>
                </a:lnTo>
                <a:lnTo>
                  <a:pt x="502" y="1432"/>
                </a:lnTo>
                <a:lnTo>
                  <a:pt x="504" y="1456"/>
                </a:lnTo>
                <a:lnTo>
                  <a:pt x="504" y="1498"/>
                </a:lnTo>
                <a:lnTo>
                  <a:pt x="502" y="1542"/>
                </a:lnTo>
                <a:lnTo>
                  <a:pt x="500" y="1578"/>
                </a:lnTo>
                <a:lnTo>
                  <a:pt x="488" y="1630"/>
                </a:lnTo>
                <a:lnTo>
                  <a:pt x="482" y="1658"/>
                </a:lnTo>
                <a:lnTo>
                  <a:pt x="486" y="1686"/>
                </a:lnTo>
                <a:lnTo>
                  <a:pt x="490" y="1702"/>
                </a:lnTo>
                <a:lnTo>
                  <a:pt x="490" y="1712"/>
                </a:lnTo>
                <a:lnTo>
                  <a:pt x="478" y="1822"/>
                </a:lnTo>
                <a:lnTo>
                  <a:pt x="474" y="1958"/>
                </a:lnTo>
                <a:lnTo>
                  <a:pt x="470" y="1994"/>
                </a:lnTo>
                <a:lnTo>
                  <a:pt x="434" y="2000"/>
                </a:lnTo>
                <a:lnTo>
                  <a:pt x="440" y="2016"/>
                </a:lnTo>
                <a:lnTo>
                  <a:pt x="442" y="2030"/>
                </a:lnTo>
                <a:lnTo>
                  <a:pt x="442" y="2034"/>
                </a:lnTo>
                <a:lnTo>
                  <a:pt x="440" y="2038"/>
                </a:lnTo>
                <a:lnTo>
                  <a:pt x="434" y="2044"/>
                </a:lnTo>
                <a:lnTo>
                  <a:pt x="426" y="2048"/>
                </a:lnTo>
                <a:lnTo>
                  <a:pt x="414" y="2050"/>
                </a:lnTo>
                <a:lnTo>
                  <a:pt x="398" y="2052"/>
                </a:lnTo>
                <a:lnTo>
                  <a:pt x="388" y="2052"/>
                </a:lnTo>
                <a:lnTo>
                  <a:pt x="378" y="2050"/>
                </a:lnTo>
                <a:lnTo>
                  <a:pt x="362" y="2046"/>
                </a:lnTo>
                <a:lnTo>
                  <a:pt x="350" y="2040"/>
                </a:lnTo>
                <a:lnTo>
                  <a:pt x="342" y="2036"/>
                </a:lnTo>
                <a:lnTo>
                  <a:pt x="340" y="2030"/>
                </a:lnTo>
                <a:lnTo>
                  <a:pt x="340" y="2024"/>
                </a:lnTo>
                <a:lnTo>
                  <a:pt x="344" y="2010"/>
                </a:lnTo>
                <a:lnTo>
                  <a:pt x="344" y="2004"/>
                </a:lnTo>
                <a:lnTo>
                  <a:pt x="344" y="1998"/>
                </a:lnTo>
                <a:lnTo>
                  <a:pt x="344" y="1992"/>
                </a:lnTo>
                <a:lnTo>
                  <a:pt x="334" y="1996"/>
                </a:lnTo>
                <a:lnTo>
                  <a:pt x="334" y="1980"/>
                </a:lnTo>
                <a:lnTo>
                  <a:pt x="334" y="1968"/>
                </a:lnTo>
                <a:lnTo>
                  <a:pt x="334" y="1952"/>
                </a:lnTo>
                <a:lnTo>
                  <a:pt x="332" y="1890"/>
                </a:lnTo>
                <a:lnTo>
                  <a:pt x="332" y="1844"/>
                </a:lnTo>
                <a:lnTo>
                  <a:pt x="334" y="1820"/>
                </a:lnTo>
                <a:lnTo>
                  <a:pt x="336" y="1806"/>
                </a:lnTo>
                <a:lnTo>
                  <a:pt x="336" y="1788"/>
                </a:lnTo>
                <a:lnTo>
                  <a:pt x="338" y="1758"/>
                </a:lnTo>
                <a:lnTo>
                  <a:pt x="338" y="1736"/>
                </a:lnTo>
                <a:lnTo>
                  <a:pt x="338" y="1722"/>
                </a:lnTo>
                <a:lnTo>
                  <a:pt x="336" y="1712"/>
                </a:lnTo>
                <a:lnTo>
                  <a:pt x="336" y="1706"/>
                </a:lnTo>
                <a:lnTo>
                  <a:pt x="336" y="1696"/>
                </a:lnTo>
                <a:lnTo>
                  <a:pt x="340" y="1674"/>
                </a:lnTo>
                <a:lnTo>
                  <a:pt x="346" y="1634"/>
                </a:lnTo>
                <a:lnTo>
                  <a:pt x="348" y="1620"/>
                </a:lnTo>
                <a:lnTo>
                  <a:pt x="346" y="1602"/>
                </a:lnTo>
                <a:lnTo>
                  <a:pt x="346" y="1568"/>
                </a:lnTo>
                <a:lnTo>
                  <a:pt x="346" y="1498"/>
                </a:lnTo>
                <a:lnTo>
                  <a:pt x="348" y="1402"/>
                </a:lnTo>
                <a:lnTo>
                  <a:pt x="330" y="1406"/>
                </a:lnTo>
                <a:lnTo>
                  <a:pt x="326" y="1430"/>
                </a:lnTo>
                <a:lnTo>
                  <a:pt x="324" y="1452"/>
                </a:lnTo>
                <a:lnTo>
                  <a:pt x="324" y="1468"/>
                </a:lnTo>
                <a:lnTo>
                  <a:pt x="330" y="1588"/>
                </a:lnTo>
                <a:lnTo>
                  <a:pt x="334" y="1668"/>
                </a:lnTo>
                <a:lnTo>
                  <a:pt x="334" y="1696"/>
                </a:lnTo>
                <a:lnTo>
                  <a:pt x="334" y="1712"/>
                </a:lnTo>
                <a:lnTo>
                  <a:pt x="330" y="1740"/>
                </a:lnTo>
                <a:lnTo>
                  <a:pt x="328" y="1780"/>
                </a:lnTo>
                <a:lnTo>
                  <a:pt x="330" y="1824"/>
                </a:lnTo>
                <a:lnTo>
                  <a:pt x="332" y="1854"/>
                </a:lnTo>
                <a:lnTo>
                  <a:pt x="334" y="1866"/>
                </a:lnTo>
                <a:lnTo>
                  <a:pt x="334" y="1878"/>
                </a:lnTo>
                <a:lnTo>
                  <a:pt x="332" y="1898"/>
                </a:lnTo>
                <a:lnTo>
                  <a:pt x="326" y="1926"/>
                </a:lnTo>
                <a:lnTo>
                  <a:pt x="324" y="1952"/>
                </a:lnTo>
                <a:lnTo>
                  <a:pt x="324" y="1968"/>
                </a:lnTo>
                <a:lnTo>
                  <a:pt x="326" y="1980"/>
                </a:lnTo>
                <a:lnTo>
                  <a:pt x="328" y="1986"/>
                </a:lnTo>
                <a:lnTo>
                  <a:pt x="330" y="1992"/>
                </a:lnTo>
                <a:lnTo>
                  <a:pt x="326" y="1998"/>
                </a:lnTo>
                <a:lnTo>
                  <a:pt x="326" y="2002"/>
                </a:lnTo>
                <a:lnTo>
                  <a:pt x="326" y="2006"/>
                </a:lnTo>
                <a:lnTo>
                  <a:pt x="330" y="2018"/>
                </a:lnTo>
                <a:lnTo>
                  <a:pt x="332" y="2022"/>
                </a:lnTo>
                <a:lnTo>
                  <a:pt x="330" y="2026"/>
                </a:lnTo>
                <a:lnTo>
                  <a:pt x="326" y="2036"/>
                </a:lnTo>
                <a:lnTo>
                  <a:pt x="322" y="2040"/>
                </a:lnTo>
                <a:lnTo>
                  <a:pt x="316" y="2044"/>
                </a:lnTo>
                <a:lnTo>
                  <a:pt x="302" y="2048"/>
                </a:lnTo>
                <a:lnTo>
                  <a:pt x="282" y="2054"/>
                </a:lnTo>
                <a:lnTo>
                  <a:pt x="242" y="2044"/>
                </a:lnTo>
                <a:lnTo>
                  <a:pt x="234" y="2040"/>
                </a:lnTo>
                <a:lnTo>
                  <a:pt x="226" y="2034"/>
                </a:lnTo>
                <a:lnTo>
                  <a:pt x="222" y="2026"/>
                </a:lnTo>
                <a:lnTo>
                  <a:pt x="226" y="1988"/>
                </a:lnTo>
                <a:lnTo>
                  <a:pt x="154" y="1982"/>
                </a:lnTo>
                <a:lnTo>
                  <a:pt x="154" y="1974"/>
                </a:lnTo>
                <a:lnTo>
                  <a:pt x="158" y="1962"/>
                </a:lnTo>
                <a:lnTo>
                  <a:pt x="160" y="1956"/>
                </a:lnTo>
                <a:lnTo>
                  <a:pt x="164" y="1946"/>
                </a:lnTo>
                <a:lnTo>
                  <a:pt x="166" y="1938"/>
                </a:lnTo>
                <a:lnTo>
                  <a:pt x="166" y="1928"/>
                </a:lnTo>
                <a:lnTo>
                  <a:pt x="166" y="1916"/>
                </a:lnTo>
                <a:lnTo>
                  <a:pt x="164" y="1900"/>
                </a:lnTo>
                <a:lnTo>
                  <a:pt x="162" y="1884"/>
                </a:lnTo>
                <a:lnTo>
                  <a:pt x="160" y="1870"/>
                </a:lnTo>
                <a:lnTo>
                  <a:pt x="162" y="1846"/>
                </a:lnTo>
                <a:lnTo>
                  <a:pt x="164" y="1824"/>
                </a:lnTo>
                <a:lnTo>
                  <a:pt x="166" y="1800"/>
                </a:lnTo>
                <a:lnTo>
                  <a:pt x="166" y="1770"/>
                </a:lnTo>
                <a:lnTo>
                  <a:pt x="170" y="1740"/>
                </a:lnTo>
                <a:lnTo>
                  <a:pt x="176" y="1700"/>
                </a:lnTo>
                <a:lnTo>
                  <a:pt x="180" y="1640"/>
                </a:lnTo>
                <a:lnTo>
                  <a:pt x="184" y="1598"/>
                </a:lnTo>
                <a:lnTo>
                  <a:pt x="184" y="1570"/>
                </a:lnTo>
                <a:lnTo>
                  <a:pt x="180" y="1534"/>
                </a:lnTo>
                <a:lnTo>
                  <a:pt x="180" y="1514"/>
                </a:lnTo>
                <a:lnTo>
                  <a:pt x="176" y="1498"/>
                </a:lnTo>
                <a:lnTo>
                  <a:pt x="172" y="1484"/>
                </a:lnTo>
                <a:lnTo>
                  <a:pt x="170" y="1470"/>
                </a:lnTo>
                <a:lnTo>
                  <a:pt x="168" y="1448"/>
                </a:lnTo>
                <a:lnTo>
                  <a:pt x="166" y="1426"/>
                </a:lnTo>
                <a:lnTo>
                  <a:pt x="160" y="1408"/>
                </a:lnTo>
                <a:lnTo>
                  <a:pt x="158" y="1396"/>
                </a:lnTo>
                <a:lnTo>
                  <a:pt x="136" y="1394"/>
                </a:lnTo>
                <a:lnTo>
                  <a:pt x="118" y="1392"/>
                </a:lnTo>
                <a:lnTo>
                  <a:pt x="90" y="1388"/>
                </a:lnTo>
                <a:lnTo>
                  <a:pt x="64" y="1382"/>
                </a:lnTo>
                <a:lnTo>
                  <a:pt x="54" y="1380"/>
                </a:lnTo>
                <a:lnTo>
                  <a:pt x="48" y="1374"/>
                </a:lnTo>
                <a:lnTo>
                  <a:pt x="46" y="1370"/>
                </a:lnTo>
                <a:lnTo>
                  <a:pt x="46" y="1364"/>
                </a:lnTo>
                <a:lnTo>
                  <a:pt x="48" y="1352"/>
                </a:lnTo>
                <a:lnTo>
                  <a:pt x="52" y="1338"/>
                </a:lnTo>
                <a:lnTo>
                  <a:pt x="54" y="1280"/>
                </a:lnTo>
                <a:lnTo>
                  <a:pt x="58" y="1204"/>
                </a:lnTo>
                <a:lnTo>
                  <a:pt x="60" y="1154"/>
                </a:lnTo>
                <a:lnTo>
                  <a:pt x="64" y="1122"/>
                </a:lnTo>
                <a:lnTo>
                  <a:pt x="68" y="1082"/>
                </a:lnTo>
                <a:lnTo>
                  <a:pt x="76" y="1036"/>
                </a:lnTo>
                <a:lnTo>
                  <a:pt x="80" y="986"/>
                </a:lnTo>
                <a:lnTo>
                  <a:pt x="86" y="926"/>
                </a:lnTo>
                <a:lnTo>
                  <a:pt x="88" y="910"/>
                </a:lnTo>
                <a:lnTo>
                  <a:pt x="86" y="902"/>
                </a:lnTo>
                <a:lnTo>
                  <a:pt x="86" y="900"/>
                </a:lnTo>
                <a:lnTo>
                  <a:pt x="84" y="900"/>
                </a:lnTo>
                <a:lnTo>
                  <a:pt x="80" y="898"/>
                </a:lnTo>
                <a:lnTo>
                  <a:pt x="76" y="896"/>
                </a:lnTo>
                <a:lnTo>
                  <a:pt x="68" y="884"/>
                </a:lnTo>
                <a:lnTo>
                  <a:pt x="58" y="870"/>
                </a:lnTo>
                <a:lnTo>
                  <a:pt x="52" y="852"/>
                </a:lnTo>
                <a:lnTo>
                  <a:pt x="46" y="844"/>
                </a:lnTo>
                <a:lnTo>
                  <a:pt x="36" y="834"/>
                </a:lnTo>
                <a:lnTo>
                  <a:pt x="26" y="828"/>
                </a:lnTo>
                <a:lnTo>
                  <a:pt x="24" y="822"/>
                </a:lnTo>
                <a:lnTo>
                  <a:pt x="24" y="816"/>
                </a:lnTo>
                <a:lnTo>
                  <a:pt x="24" y="810"/>
                </a:lnTo>
                <a:lnTo>
                  <a:pt x="22" y="800"/>
                </a:lnTo>
                <a:lnTo>
                  <a:pt x="16" y="788"/>
                </a:lnTo>
                <a:lnTo>
                  <a:pt x="2" y="770"/>
                </a:lnTo>
                <a:lnTo>
                  <a:pt x="0" y="768"/>
                </a:lnTo>
                <a:lnTo>
                  <a:pt x="0" y="764"/>
                </a:lnTo>
                <a:lnTo>
                  <a:pt x="4" y="760"/>
                </a:lnTo>
                <a:lnTo>
                  <a:pt x="10" y="750"/>
                </a:lnTo>
                <a:lnTo>
                  <a:pt x="10" y="746"/>
                </a:lnTo>
                <a:lnTo>
                  <a:pt x="10" y="742"/>
                </a:lnTo>
                <a:lnTo>
                  <a:pt x="6" y="734"/>
                </a:lnTo>
                <a:lnTo>
                  <a:pt x="4" y="726"/>
                </a:lnTo>
                <a:lnTo>
                  <a:pt x="6" y="722"/>
                </a:lnTo>
                <a:lnTo>
                  <a:pt x="10" y="716"/>
                </a:lnTo>
                <a:lnTo>
                  <a:pt x="6" y="706"/>
                </a:lnTo>
                <a:lnTo>
                  <a:pt x="2" y="696"/>
                </a:lnTo>
                <a:lnTo>
                  <a:pt x="0" y="692"/>
                </a:lnTo>
                <a:lnTo>
                  <a:pt x="0" y="686"/>
                </a:lnTo>
                <a:lnTo>
                  <a:pt x="2" y="680"/>
                </a:lnTo>
                <a:lnTo>
                  <a:pt x="4" y="670"/>
                </a:lnTo>
                <a:lnTo>
                  <a:pt x="4" y="664"/>
                </a:lnTo>
                <a:lnTo>
                  <a:pt x="0" y="658"/>
                </a:lnTo>
                <a:lnTo>
                  <a:pt x="0" y="652"/>
                </a:lnTo>
                <a:lnTo>
                  <a:pt x="0" y="644"/>
                </a:lnTo>
                <a:lnTo>
                  <a:pt x="6" y="624"/>
                </a:lnTo>
                <a:lnTo>
                  <a:pt x="12" y="604"/>
                </a:lnTo>
                <a:lnTo>
                  <a:pt x="20" y="590"/>
                </a:lnTo>
                <a:lnTo>
                  <a:pt x="26" y="580"/>
                </a:lnTo>
                <a:lnTo>
                  <a:pt x="30" y="568"/>
                </a:lnTo>
                <a:lnTo>
                  <a:pt x="34" y="544"/>
                </a:lnTo>
                <a:lnTo>
                  <a:pt x="36" y="526"/>
                </a:lnTo>
                <a:lnTo>
                  <a:pt x="38" y="512"/>
                </a:lnTo>
                <a:lnTo>
                  <a:pt x="40" y="502"/>
                </a:lnTo>
                <a:lnTo>
                  <a:pt x="44" y="492"/>
                </a:lnTo>
                <a:lnTo>
                  <a:pt x="48" y="482"/>
                </a:lnTo>
                <a:lnTo>
                  <a:pt x="52" y="476"/>
                </a:lnTo>
                <a:lnTo>
                  <a:pt x="56" y="470"/>
                </a:lnTo>
                <a:lnTo>
                  <a:pt x="60" y="462"/>
                </a:lnTo>
                <a:lnTo>
                  <a:pt x="66" y="444"/>
                </a:lnTo>
                <a:lnTo>
                  <a:pt x="70" y="428"/>
                </a:lnTo>
                <a:lnTo>
                  <a:pt x="74" y="422"/>
                </a:lnTo>
                <a:lnTo>
                  <a:pt x="78" y="418"/>
                </a:lnTo>
                <a:lnTo>
                  <a:pt x="80" y="414"/>
                </a:lnTo>
                <a:lnTo>
                  <a:pt x="82" y="410"/>
                </a:lnTo>
                <a:lnTo>
                  <a:pt x="82" y="400"/>
                </a:lnTo>
                <a:lnTo>
                  <a:pt x="88" y="378"/>
                </a:lnTo>
                <a:lnTo>
                  <a:pt x="92" y="356"/>
                </a:lnTo>
                <a:lnTo>
                  <a:pt x="96" y="350"/>
                </a:lnTo>
                <a:lnTo>
                  <a:pt x="100" y="342"/>
                </a:lnTo>
                <a:lnTo>
                  <a:pt x="108" y="336"/>
                </a:lnTo>
                <a:lnTo>
                  <a:pt x="114" y="334"/>
                </a:lnTo>
                <a:lnTo>
                  <a:pt x="134" y="328"/>
                </a:lnTo>
                <a:lnTo>
                  <a:pt x="150" y="322"/>
                </a:lnTo>
                <a:lnTo>
                  <a:pt x="136" y="318"/>
                </a:lnTo>
                <a:lnTo>
                  <a:pt x="130" y="314"/>
                </a:lnTo>
                <a:lnTo>
                  <a:pt x="128" y="312"/>
                </a:lnTo>
                <a:lnTo>
                  <a:pt x="130" y="310"/>
                </a:lnTo>
                <a:lnTo>
                  <a:pt x="134" y="306"/>
                </a:lnTo>
                <a:lnTo>
                  <a:pt x="146" y="304"/>
                </a:lnTo>
                <a:lnTo>
                  <a:pt x="160" y="302"/>
                </a:lnTo>
                <a:lnTo>
                  <a:pt x="196" y="300"/>
                </a:lnTo>
                <a:lnTo>
                  <a:pt x="206" y="300"/>
                </a:lnTo>
                <a:lnTo>
                  <a:pt x="216" y="298"/>
                </a:lnTo>
                <a:lnTo>
                  <a:pt x="226" y="294"/>
                </a:lnTo>
                <a:lnTo>
                  <a:pt x="232" y="288"/>
                </a:lnTo>
                <a:lnTo>
                  <a:pt x="238" y="278"/>
                </a:lnTo>
                <a:lnTo>
                  <a:pt x="240" y="266"/>
                </a:lnTo>
                <a:lnTo>
                  <a:pt x="240" y="262"/>
                </a:lnTo>
                <a:lnTo>
                  <a:pt x="238" y="258"/>
                </a:lnTo>
                <a:lnTo>
                  <a:pt x="234" y="254"/>
                </a:lnTo>
                <a:lnTo>
                  <a:pt x="230" y="252"/>
                </a:lnTo>
                <a:lnTo>
                  <a:pt x="222" y="250"/>
                </a:lnTo>
                <a:lnTo>
                  <a:pt x="214" y="250"/>
                </a:lnTo>
                <a:lnTo>
                  <a:pt x="204" y="250"/>
                </a:lnTo>
                <a:lnTo>
                  <a:pt x="198" y="248"/>
                </a:lnTo>
                <a:lnTo>
                  <a:pt x="194" y="244"/>
                </a:lnTo>
                <a:lnTo>
                  <a:pt x="190" y="236"/>
                </a:lnTo>
                <a:lnTo>
                  <a:pt x="190" y="230"/>
                </a:lnTo>
                <a:lnTo>
                  <a:pt x="192" y="228"/>
                </a:lnTo>
                <a:lnTo>
                  <a:pt x="194" y="226"/>
                </a:lnTo>
                <a:lnTo>
                  <a:pt x="198" y="222"/>
                </a:lnTo>
                <a:lnTo>
                  <a:pt x="198" y="220"/>
                </a:lnTo>
                <a:lnTo>
                  <a:pt x="196" y="214"/>
                </a:lnTo>
                <a:lnTo>
                  <a:pt x="194" y="212"/>
                </a:lnTo>
                <a:lnTo>
                  <a:pt x="194" y="208"/>
                </a:lnTo>
                <a:lnTo>
                  <a:pt x="194" y="204"/>
                </a:lnTo>
                <a:lnTo>
                  <a:pt x="196" y="198"/>
                </a:lnTo>
                <a:lnTo>
                  <a:pt x="194" y="196"/>
                </a:lnTo>
                <a:lnTo>
                  <a:pt x="192" y="194"/>
                </a:lnTo>
                <a:lnTo>
                  <a:pt x="190" y="190"/>
                </a:lnTo>
                <a:lnTo>
                  <a:pt x="192" y="186"/>
                </a:lnTo>
                <a:lnTo>
                  <a:pt x="192" y="182"/>
                </a:lnTo>
                <a:lnTo>
                  <a:pt x="194" y="178"/>
                </a:lnTo>
                <a:lnTo>
                  <a:pt x="188" y="174"/>
                </a:lnTo>
                <a:lnTo>
                  <a:pt x="184" y="172"/>
                </a:lnTo>
                <a:lnTo>
                  <a:pt x="178" y="166"/>
                </a:lnTo>
                <a:lnTo>
                  <a:pt x="176" y="158"/>
                </a:lnTo>
                <a:lnTo>
                  <a:pt x="178" y="152"/>
                </a:lnTo>
                <a:lnTo>
                  <a:pt x="196" y="134"/>
                </a:lnTo>
                <a:lnTo>
                  <a:pt x="204" y="124"/>
                </a:lnTo>
                <a:lnTo>
                  <a:pt x="206" y="120"/>
                </a:lnTo>
                <a:lnTo>
                  <a:pt x="206" y="118"/>
                </a:lnTo>
                <a:lnTo>
                  <a:pt x="206" y="114"/>
                </a:lnTo>
                <a:lnTo>
                  <a:pt x="204" y="106"/>
                </a:lnTo>
                <a:lnTo>
                  <a:pt x="200" y="96"/>
                </a:lnTo>
                <a:lnTo>
                  <a:pt x="204" y="88"/>
                </a:lnTo>
                <a:lnTo>
                  <a:pt x="212" y="72"/>
                </a:lnTo>
                <a:lnTo>
                  <a:pt x="222" y="5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ctrTitle"/>
          </p:nvPr>
        </p:nvSpPr>
        <p:spPr>
          <a:solidFill>
            <a:schemeClr val="tx1">
              <a:alpha val="10196"/>
            </a:schemeClr>
          </a:solid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a:noFill/>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AutoShap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AutoShap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AutoShap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ln>
            <a:headEnd type="none" w="med" len="med"/>
            <a:tailEnd type="none" w="med" len="med"/>
          </a:ln>
        </p:spPr>
        <p:txBody>
          <a:bodyPr/>
          <a:lstStyle/>
          <a:p>
            <a:pPr eaLnBrk="1" hangingPunct="1"/>
            <a:r>
              <a:rPr lang="en-GB" altLang="en-US" smtClean="0"/>
              <a:t>Example of a table</a:t>
            </a:r>
            <a:endParaRPr lang="en-US" altLang="en-US" smtClean="0"/>
          </a:p>
        </p:txBody>
      </p:sp>
      <p:graphicFrame>
        <p:nvGraphicFramePr>
          <p:cNvPr id="54275"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AutoShape 3"/>
          <p:cNvSpPr>
            <a:spLocks noGrp="1" noChangeArrowheads="1"/>
          </p:cNvSpPr>
          <p:nvPr>
            <p:ph type="body" sz="half" idx="1"/>
          </p:nvPr>
        </p:nvSpPr>
        <p:spPr>
          <a:xfrm>
            <a:off x="457200" y="1484313"/>
            <a:ext cx="4059238" cy="43576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AutoShap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8372" name="Group 4"/>
          <p:cNvGraphicFramePr>
            <a:graphicFrameLocks noGrp="1"/>
          </p:cNvGraphicFramePr>
          <p:nvPr>
            <p:ph sz="half" idx="2"/>
          </p:nvPr>
        </p:nvGraphicFramePr>
        <p:xfrm>
          <a:off x="5484813" y="1657350"/>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AutoShap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8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1434</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Orange Template</dc:title>
  <dc:creator>Presentation Magazine</dc:creator>
  <cp:lastModifiedBy>Jonty Pearce</cp:lastModifiedBy>
  <cp:revision>43</cp:revision>
  <dcterms:created xsi:type="dcterms:W3CDTF">2005-03-15T10:04:38Z</dcterms:created>
  <dcterms:modified xsi:type="dcterms:W3CDTF">2015-02-22T11:06:21Z</dcterms:modified>
</cp:coreProperties>
</file>