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5061B3A2-7D13-453D-8355-FF88F57EC2FA}" type="slidenum">
              <a:rPr lang="en-US" altLang="en-US"/>
              <a:pPr>
                <a:defRPr/>
              </a:pPr>
              <a:t>‹#›</a:t>
            </a:fld>
            <a:endParaRPr lang="en-US" altLang="en-US"/>
          </a:p>
        </p:txBody>
      </p:sp>
    </p:spTree>
    <p:extLst>
      <p:ext uri="{BB962C8B-B14F-4D97-AF65-F5344CB8AC3E}">
        <p14:creationId xmlns:p14="http://schemas.microsoft.com/office/powerpoint/2010/main" val="148988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CEE349B2-665B-402F-9E32-1B731FC331D8}" type="slidenum">
              <a:rPr lang="en-GB" altLang="en-US"/>
              <a:pPr>
                <a:defRPr/>
              </a:pPr>
              <a:t>‹#›</a:t>
            </a:fld>
            <a:endParaRPr lang="en-GB" altLang="en-US"/>
          </a:p>
        </p:txBody>
      </p:sp>
    </p:spTree>
    <p:extLst>
      <p:ext uri="{BB962C8B-B14F-4D97-AF65-F5344CB8AC3E}">
        <p14:creationId xmlns:p14="http://schemas.microsoft.com/office/powerpoint/2010/main" val="1155658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ED1DE12-B9AF-4DD2-9FD3-35BAE4475AB5}"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45584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8302E96-687F-4830-8E55-F7A4B8996B6B}"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64401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83C6835-51AA-43E2-8EBA-A82D72B024DC}"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98713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EBE51BD-70FC-483A-AA82-C24B78DB94E0}"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64150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15B52FC-4DBE-4B02-9982-B3574B9F18D8}"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06857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18305F6-6DE9-4F23-B3C9-8662A88C39CD}"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0368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38042AE-0A64-4260-80EF-72FB12199E4C}"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82525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D2AF9CEE-BC91-4703-9CF0-D4D6BA14F1E8}"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04970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C9912E8-10E8-4664-893A-43B02866F97F}"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65734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70"/>
          <p:cNvSpPr>
            <a:spLocks noEditPoints="1"/>
          </p:cNvSpPr>
          <p:nvPr/>
        </p:nvSpPr>
        <p:spPr bwMode="auto">
          <a:xfrm>
            <a:off x="3419475" y="1535113"/>
            <a:ext cx="1570038" cy="4378325"/>
          </a:xfrm>
          <a:custGeom>
            <a:avLst/>
            <a:gdLst>
              <a:gd name="T0" fmla="*/ 1396823 w 5937"/>
              <a:gd name="T1" fmla="*/ 3300144 h 16552"/>
              <a:gd name="T2" fmla="*/ 1301093 w 5937"/>
              <a:gd name="T3" fmla="*/ 2943836 h 16552"/>
              <a:gd name="T4" fmla="*/ 1146125 w 5937"/>
              <a:gd name="T5" fmla="*/ 2439927 h 16552"/>
              <a:gd name="T6" fmla="*/ 1102491 w 5937"/>
              <a:gd name="T7" fmla="*/ 2311106 h 16552"/>
              <a:gd name="T8" fmla="*/ 1071550 w 5937"/>
              <a:gd name="T9" fmla="*/ 2226460 h 16552"/>
              <a:gd name="T10" fmla="*/ 1036643 w 5937"/>
              <a:gd name="T11" fmla="*/ 2127265 h 16552"/>
              <a:gd name="T12" fmla="*/ 1060443 w 5937"/>
              <a:gd name="T13" fmla="*/ 1993947 h 16552"/>
              <a:gd name="T14" fmla="*/ 1063352 w 5937"/>
              <a:gd name="T15" fmla="*/ 1807196 h 16552"/>
              <a:gd name="T16" fmla="*/ 1089268 w 5937"/>
              <a:gd name="T17" fmla="*/ 1634730 h 16552"/>
              <a:gd name="T18" fmla="*/ 1437284 w 5937"/>
              <a:gd name="T19" fmla="*/ 1392166 h 16552"/>
              <a:gd name="T20" fmla="*/ 1464258 w 5937"/>
              <a:gd name="T21" fmla="*/ 1127117 h 16552"/>
              <a:gd name="T22" fmla="*/ 1243971 w 5937"/>
              <a:gd name="T23" fmla="*/ 818952 h 16552"/>
              <a:gd name="T24" fmla="*/ 1163843 w 5937"/>
              <a:gd name="T25" fmla="*/ 723725 h 16552"/>
              <a:gd name="T26" fmla="*/ 1039552 w 5937"/>
              <a:gd name="T27" fmla="*/ 637756 h 16552"/>
              <a:gd name="T28" fmla="*/ 1090591 w 5937"/>
              <a:gd name="T29" fmla="*/ 185693 h 16552"/>
              <a:gd name="T30" fmla="*/ 898071 w 5937"/>
              <a:gd name="T31" fmla="*/ 55020 h 16552"/>
              <a:gd name="T32" fmla="*/ 726179 w 5937"/>
              <a:gd name="T33" fmla="*/ 3968 h 16552"/>
              <a:gd name="T34" fmla="*/ 531015 w 5937"/>
              <a:gd name="T35" fmla="*/ 221138 h 16552"/>
              <a:gd name="T36" fmla="*/ 431846 w 5937"/>
              <a:gd name="T37" fmla="*/ 639608 h 16552"/>
              <a:gd name="T38" fmla="*/ 304117 w 5937"/>
              <a:gd name="T39" fmla="*/ 688809 h 16552"/>
              <a:gd name="T40" fmla="*/ 193577 w 5937"/>
              <a:gd name="T41" fmla="*/ 801758 h 16552"/>
              <a:gd name="T42" fmla="*/ 39932 w 5937"/>
              <a:gd name="T43" fmla="*/ 1194834 h 16552"/>
              <a:gd name="T44" fmla="*/ 296184 w 5937"/>
              <a:gd name="T45" fmla="*/ 1540296 h 16552"/>
              <a:gd name="T46" fmla="*/ 261805 w 5937"/>
              <a:gd name="T47" fmla="*/ 1610923 h 16552"/>
              <a:gd name="T48" fmla="*/ 218700 w 5937"/>
              <a:gd name="T49" fmla="*/ 1723344 h 16552"/>
              <a:gd name="T50" fmla="*/ 151794 w 5937"/>
              <a:gd name="T51" fmla="*/ 1923850 h 16552"/>
              <a:gd name="T52" fmla="*/ 142538 w 5937"/>
              <a:gd name="T53" fmla="*/ 2526689 h 16552"/>
              <a:gd name="T54" fmla="*/ 146505 w 5937"/>
              <a:gd name="T55" fmla="*/ 2629852 h 16552"/>
              <a:gd name="T56" fmla="*/ 151794 w 5937"/>
              <a:gd name="T57" fmla="*/ 2764492 h 16552"/>
              <a:gd name="T58" fmla="*/ 149943 w 5937"/>
              <a:gd name="T59" fmla="*/ 2922675 h 16552"/>
              <a:gd name="T60" fmla="*/ 127465 w 5937"/>
              <a:gd name="T61" fmla="*/ 3045941 h 16552"/>
              <a:gd name="T62" fmla="*/ 97053 w 5937"/>
              <a:gd name="T63" fmla="*/ 3252530 h 16552"/>
              <a:gd name="T64" fmla="*/ 65319 w 5937"/>
              <a:gd name="T65" fmla="*/ 3558315 h 16552"/>
              <a:gd name="T66" fmla="*/ 9520 w 5937"/>
              <a:gd name="T67" fmla="*/ 3962236 h 16552"/>
              <a:gd name="T68" fmla="*/ 67964 w 5937"/>
              <a:gd name="T69" fmla="*/ 4105870 h 16552"/>
              <a:gd name="T70" fmla="*/ 118738 w 5937"/>
              <a:gd name="T71" fmla="*/ 4340763 h 16552"/>
              <a:gd name="T72" fmla="*/ 296448 w 5937"/>
              <a:gd name="T73" fmla="*/ 4104018 h 16552"/>
              <a:gd name="T74" fmla="*/ 308084 w 5937"/>
              <a:gd name="T75" fmla="*/ 4016198 h 16552"/>
              <a:gd name="T76" fmla="*/ 335851 w 5937"/>
              <a:gd name="T77" fmla="*/ 3828389 h 16552"/>
              <a:gd name="T78" fmla="*/ 395352 w 5937"/>
              <a:gd name="T79" fmla="*/ 3130058 h 16552"/>
              <a:gd name="T80" fmla="*/ 410426 w 5937"/>
              <a:gd name="T81" fmla="*/ 2895694 h 16552"/>
              <a:gd name="T82" fmla="*/ 419946 w 5937"/>
              <a:gd name="T83" fmla="*/ 2754176 h 16552"/>
              <a:gd name="T84" fmla="*/ 519115 w 5937"/>
              <a:gd name="T85" fmla="*/ 2272751 h 16552"/>
              <a:gd name="T86" fmla="*/ 664827 w 5937"/>
              <a:gd name="T87" fmla="*/ 2385700 h 16552"/>
              <a:gd name="T88" fmla="*/ 971324 w 5937"/>
              <a:gd name="T89" fmla="*/ 2905216 h 16552"/>
              <a:gd name="T90" fmla="*/ 1073666 w 5937"/>
              <a:gd name="T91" fmla="*/ 3166297 h 16552"/>
              <a:gd name="T92" fmla="*/ 1125762 w 5937"/>
              <a:gd name="T93" fmla="*/ 3458591 h 16552"/>
              <a:gd name="T94" fmla="*/ 1156439 w 5937"/>
              <a:gd name="T95" fmla="*/ 3887642 h 16552"/>
              <a:gd name="T96" fmla="*/ 1266450 w 5937"/>
              <a:gd name="T97" fmla="*/ 3944513 h 16552"/>
              <a:gd name="T98" fmla="*/ 1225989 w 5937"/>
              <a:gd name="T99" fmla="*/ 4115393 h 16552"/>
              <a:gd name="T100" fmla="*/ 1210122 w 5937"/>
              <a:gd name="T101" fmla="*/ 4303995 h 16552"/>
              <a:gd name="T102" fmla="*/ 1332298 w 5937"/>
              <a:gd name="T103" fmla="*/ 4361660 h 16552"/>
              <a:gd name="T104" fmla="*/ 1365883 w 5937"/>
              <a:gd name="T105" fmla="*/ 4254001 h 16552"/>
              <a:gd name="T106" fmla="*/ 1478009 w 5937"/>
              <a:gd name="T107" fmla="*/ 4255323 h 16552"/>
              <a:gd name="T108" fmla="*/ 1495463 w 5937"/>
              <a:gd name="T109" fmla="*/ 4023869 h 16552"/>
              <a:gd name="T110" fmla="*/ 1570038 w 5937"/>
              <a:gd name="T111" fmla="*/ 3802731 h 16552"/>
              <a:gd name="T112" fmla="*/ 244352 w 5937"/>
              <a:gd name="T113" fmla="*/ 1105956 h 16552"/>
              <a:gd name="T114" fmla="*/ 368643 w 5937"/>
              <a:gd name="T115" fmla="*/ 1125001 h 16552"/>
              <a:gd name="T116" fmla="*/ 396410 w 5937"/>
              <a:gd name="T117" fmla="*/ 1477605 h 16552"/>
              <a:gd name="T118" fmla="*/ 1085037 w 5937"/>
              <a:gd name="T119" fmla="*/ 1110717 h 16552"/>
              <a:gd name="T120" fmla="*/ 1201924 w 5937"/>
              <a:gd name="T121" fmla="*/ 1170763 h 16552"/>
              <a:gd name="T122" fmla="*/ 1149563 w 5937"/>
              <a:gd name="T123" fmla="*/ 1419676 h 16552"/>
              <a:gd name="T124" fmla="*/ 1007025 w 5937"/>
              <a:gd name="T125" fmla="*/ 1516490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5" name="Freeform 263"/>
          <p:cNvSpPr>
            <a:spLocks/>
          </p:cNvSpPr>
          <p:nvPr/>
        </p:nvSpPr>
        <p:spPr bwMode="auto">
          <a:xfrm flipH="1">
            <a:off x="4535488" y="1376363"/>
            <a:ext cx="1366837" cy="4535487"/>
          </a:xfrm>
          <a:custGeom>
            <a:avLst/>
            <a:gdLst>
              <a:gd name="T0" fmla="*/ 1361811 w 4079"/>
              <a:gd name="T1" fmla="*/ 1504227 h 14518"/>
              <a:gd name="T2" fmla="*/ 1311882 w 4079"/>
              <a:gd name="T3" fmla="*/ 1668864 h 14518"/>
              <a:gd name="T4" fmla="*/ 1232801 w 4079"/>
              <a:gd name="T5" fmla="*/ 1831315 h 14518"/>
              <a:gd name="T6" fmla="*/ 1255587 w 4079"/>
              <a:gd name="T7" fmla="*/ 2182457 h 14518"/>
              <a:gd name="T8" fmla="*/ 1262624 w 4079"/>
              <a:gd name="T9" fmla="*/ 2296172 h 14518"/>
              <a:gd name="T10" fmla="*/ 1191584 w 4079"/>
              <a:gd name="T11" fmla="*/ 2655750 h 14518"/>
              <a:gd name="T12" fmla="*/ 1173154 w 4079"/>
              <a:gd name="T13" fmla="*/ 2964718 h 14518"/>
              <a:gd name="T14" fmla="*/ 1156400 w 4079"/>
              <a:gd name="T15" fmla="*/ 3243070 h 14518"/>
              <a:gd name="T16" fmla="*/ 1176505 w 4079"/>
              <a:gd name="T17" fmla="*/ 3446445 h 14518"/>
              <a:gd name="T18" fmla="*/ 1196611 w 4079"/>
              <a:gd name="T19" fmla="*/ 3662317 h 14518"/>
              <a:gd name="T20" fmla="*/ 1200967 w 4079"/>
              <a:gd name="T21" fmla="*/ 3972847 h 14518"/>
              <a:gd name="T22" fmla="*/ 1214371 w 4079"/>
              <a:gd name="T23" fmla="*/ 4145919 h 14518"/>
              <a:gd name="T24" fmla="*/ 1193595 w 4079"/>
              <a:gd name="T25" fmla="*/ 4342733 h 14518"/>
              <a:gd name="T26" fmla="*/ 1199962 w 4079"/>
              <a:gd name="T27" fmla="*/ 4505496 h 14518"/>
              <a:gd name="T28" fmla="*/ 1141991 w 4079"/>
              <a:gd name="T29" fmla="*/ 4534862 h 14518"/>
              <a:gd name="T30" fmla="*/ 982152 w 4079"/>
              <a:gd name="T31" fmla="*/ 4516430 h 14518"/>
              <a:gd name="T32" fmla="*/ 953670 w 4079"/>
              <a:gd name="T33" fmla="*/ 4416461 h 14518"/>
              <a:gd name="T34" fmla="*/ 948978 w 4079"/>
              <a:gd name="T35" fmla="*/ 4250262 h 14518"/>
              <a:gd name="T36" fmla="*/ 838063 w 4079"/>
              <a:gd name="T37" fmla="*/ 3696681 h 14518"/>
              <a:gd name="T38" fmla="*/ 815277 w 4079"/>
              <a:gd name="T39" fmla="*/ 3569533 h 14518"/>
              <a:gd name="T40" fmla="*/ 800198 w 4079"/>
              <a:gd name="T41" fmla="*/ 3352412 h 14518"/>
              <a:gd name="T42" fmla="*/ 589090 w 4079"/>
              <a:gd name="T43" fmla="*/ 3454568 h 14518"/>
              <a:gd name="T44" fmla="*/ 583394 w 4079"/>
              <a:gd name="T45" fmla="*/ 3627015 h 14518"/>
              <a:gd name="T46" fmla="*/ 437294 w 4079"/>
              <a:gd name="T47" fmla="*/ 4393655 h 14518"/>
              <a:gd name="T48" fmla="*/ 213788 w 4079"/>
              <a:gd name="T49" fmla="*/ 4489876 h 14518"/>
              <a:gd name="T50" fmla="*/ 86118 w 4079"/>
              <a:gd name="T51" fmla="*/ 4474256 h 14518"/>
              <a:gd name="T52" fmla="*/ 58976 w 4079"/>
              <a:gd name="T53" fmla="*/ 4443953 h 14518"/>
              <a:gd name="T54" fmla="*/ 67018 w 4079"/>
              <a:gd name="T55" fmla="*/ 4405214 h 14518"/>
              <a:gd name="T56" fmla="*/ 260031 w 4079"/>
              <a:gd name="T57" fmla="*/ 3965037 h 14518"/>
              <a:gd name="T58" fmla="*/ 265392 w 4079"/>
              <a:gd name="T59" fmla="*/ 3809772 h 14518"/>
              <a:gd name="T60" fmla="*/ 275110 w 4079"/>
              <a:gd name="T61" fmla="*/ 3693557 h 14518"/>
              <a:gd name="T62" fmla="*/ 260031 w 4079"/>
              <a:gd name="T63" fmla="*/ 3486121 h 14518"/>
              <a:gd name="T64" fmla="*/ 268408 w 4079"/>
              <a:gd name="T65" fmla="*/ 3346476 h 14518"/>
              <a:gd name="T66" fmla="*/ 263382 w 4079"/>
              <a:gd name="T67" fmla="*/ 3139977 h 14518"/>
              <a:gd name="T68" fmla="*/ 248973 w 4079"/>
              <a:gd name="T69" fmla="*/ 3038758 h 14518"/>
              <a:gd name="T70" fmla="*/ 234564 w 4079"/>
              <a:gd name="T71" fmla="*/ 2751033 h 14518"/>
              <a:gd name="T72" fmla="*/ 107899 w 4079"/>
              <a:gd name="T73" fmla="*/ 1778206 h 14518"/>
              <a:gd name="T74" fmla="*/ 53280 w 4079"/>
              <a:gd name="T75" fmla="*/ 1616693 h 14518"/>
              <a:gd name="T76" fmla="*/ 335 w 4079"/>
              <a:gd name="T77" fmla="*/ 1405507 h 14518"/>
              <a:gd name="T78" fmla="*/ 10388 w 4079"/>
              <a:gd name="T79" fmla="*/ 1288356 h 14518"/>
              <a:gd name="T80" fmla="*/ 57636 w 4079"/>
              <a:gd name="T81" fmla="*/ 1132154 h 14518"/>
              <a:gd name="T82" fmla="*/ 110580 w 4079"/>
              <a:gd name="T83" fmla="*/ 893164 h 14518"/>
              <a:gd name="T84" fmla="*/ 172572 w 4079"/>
              <a:gd name="T85" fmla="*/ 786009 h 14518"/>
              <a:gd name="T86" fmla="*/ 273770 w 4079"/>
              <a:gd name="T87" fmla="*/ 739774 h 14518"/>
              <a:gd name="T88" fmla="*/ 400099 w 4079"/>
              <a:gd name="T89" fmla="*/ 713844 h 14518"/>
              <a:gd name="T90" fmla="*/ 564294 w 4079"/>
              <a:gd name="T91" fmla="*/ 516404 h 14518"/>
              <a:gd name="T92" fmla="*/ 541507 w 4079"/>
              <a:gd name="T93" fmla="*/ 403626 h 14518"/>
              <a:gd name="T94" fmla="*/ 509004 w 4079"/>
              <a:gd name="T95" fmla="*/ 266169 h 14518"/>
              <a:gd name="T96" fmla="*/ 522742 w 4079"/>
              <a:gd name="T97" fmla="*/ 169011 h 14518"/>
              <a:gd name="T98" fmla="*/ 641365 w 4079"/>
              <a:gd name="T99" fmla="*/ 26867 h 14518"/>
              <a:gd name="T100" fmla="*/ 743902 w 4079"/>
              <a:gd name="T101" fmla="*/ 312 h 14518"/>
              <a:gd name="T102" fmla="*/ 890672 w 4079"/>
              <a:gd name="T103" fmla="*/ 41550 h 14518"/>
              <a:gd name="T104" fmla="*/ 962047 w 4079"/>
              <a:gd name="T105" fmla="*/ 106842 h 14518"/>
              <a:gd name="T106" fmla="*/ 962382 w 4079"/>
              <a:gd name="T107" fmla="*/ 181507 h 14518"/>
              <a:gd name="T108" fmla="*/ 937250 w 4079"/>
              <a:gd name="T109" fmla="*/ 342083 h 14518"/>
              <a:gd name="T110" fmla="*/ 904746 w 4079"/>
              <a:gd name="T111" fmla="*/ 532337 h 14518"/>
              <a:gd name="T112" fmla="*/ 934904 w 4079"/>
              <a:gd name="T113" fmla="*/ 612937 h 14518"/>
              <a:gd name="T114" fmla="*/ 1020688 w 4079"/>
              <a:gd name="T115" fmla="*/ 675418 h 14518"/>
              <a:gd name="T116" fmla="*/ 1199962 w 4079"/>
              <a:gd name="T117" fmla="*/ 769452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6" name="Freeform 262"/>
          <p:cNvSpPr>
            <a:spLocks/>
          </p:cNvSpPr>
          <p:nvPr/>
        </p:nvSpPr>
        <p:spPr bwMode="auto">
          <a:xfrm>
            <a:off x="5724525" y="1557338"/>
            <a:ext cx="1390650" cy="4500562"/>
          </a:xfrm>
          <a:custGeom>
            <a:avLst/>
            <a:gdLst>
              <a:gd name="T0" fmla="*/ 12700 w 876"/>
              <a:gd name="T1" fmla="*/ 1220787 h 2835"/>
              <a:gd name="T2" fmla="*/ 69850 w 876"/>
              <a:gd name="T3" fmla="*/ 1487487 h 2835"/>
              <a:gd name="T4" fmla="*/ 120650 w 876"/>
              <a:gd name="T5" fmla="*/ 1743075 h 2835"/>
              <a:gd name="T6" fmla="*/ 119063 w 876"/>
              <a:gd name="T7" fmla="*/ 2006600 h 2835"/>
              <a:gd name="T8" fmla="*/ 131763 w 876"/>
              <a:gd name="T9" fmla="*/ 2276475 h 2835"/>
              <a:gd name="T10" fmla="*/ 101600 w 876"/>
              <a:gd name="T11" fmla="*/ 2541587 h 2835"/>
              <a:gd name="T12" fmla="*/ 125413 w 876"/>
              <a:gd name="T13" fmla="*/ 2708275 h 2835"/>
              <a:gd name="T14" fmla="*/ 196850 w 876"/>
              <a:gd name="T15" fmla="*/ 2973387 h 2835"/>
              <a:gd name="T16" fmla="*/ 276225 w 876"/>
              <a:gd name="T17" fmla="*/ 3386137 h 2835"/>
              <a:gd name="T18" fmla="*/ 344488 w 876"/>
              <a:gd name="T19" fmla="*/ 3752850 h 2835"/>
              <a:gd name="T20" fmla="*/ 355600 w 876"/>
              <a:gd name="T21" fmla="*/ 4030662 h 2835"/>
              <a:gd name="T22" fmla="*/ 379413 w 876"/>
              <a:gd name="T23" fmla="*/ 4214812 h 2835"/>
              <a:gd name="T24" fmla="*/ 293688 w 876"/>
              <a:gd name="T25" fmla="*/ 4281487 h 2835"/>
              <a:gd name="T26" fmla="*/ 174625 w 876"/>
              <a:gd name="T27" fmla="*/ 4357687 h 2835"/>
              <a:gd name="T28" fmla="*/ 193675 w 876"/>
              <a:gd name="T29" fmla="*/ 4424362 h 2835"/>
              <a:gd name="T30" fmla="*/ 306388 w 876"/>
              <a:gd name="T31" fmla="*/ 4462462 h 2835"/>
              <a:gd name="T32" fmla="*/ 461963 w 876"/>
              <a:gd name="T33" fmla="*/ 4425950 h 2835"/>
              <a:gd name="T34" fmla="*/ 614363 w 876"/>
              <a:gd name="T35" fmla="*/ 4373562 h 2835"/>
              <a:gd name="T36" fmla="*/ 788988 w 876"/>
              <a:gd name="T37" fmla="*/ 4500562 h 2835"/>
              <a:gd name="T38" fmla="*/ 933450 w 876"/>
              <a:gd name="T39" fmla="*/ 4459287 h 2835"/>
              <a:gd name="T40" fmla="*/ 966788 w 876"/>
              <a:gd name="T41" fmla="*/ 4394200 h 2835"/>
              <a:gd name="T42" fmla="*/ 1014413 w 876"/>
              <a:gd name="T43" fmla="*/ 4260850 h 2835"/>
              <a:gd name="T44" fmla="*/ 1033463 w 876"/>
              <a:gd name="T45" fmla="*/ 4240212 h 2835"/>
              <a:gd name="T46" fmla="*/ 1033463 w 876"/>
              <a:gd name="T47" fmla="*/ 4087812 h 2835"/>
              <a:gd name="T48" fmla="*/ 1100138 w 876"/>
              <a:gd name="T49" fmla="*/ 3821112 h 2835"/>
              <a:gd name="T50" fmla="*/ 1125538 w 876"/>
              <a:gd name="T51" fmla="*/ 3487737 h 2835"/>
              <a:gd name="T52" fmla="*/ 1141413 w 876"/>
              <a:gd name="T53" fmla="*/ 3157537 h 2835"/>
              <a:gd name="T54" fmla="*/ 1141413 w 876"/>
              <a:gd name="T55" fmla="*/ 2835275 h 2835"/>
              <a:gd name="T56" fmla="*/ 1133475 w 876"/>
              <a:gd name="T57" fmla="*/ 2452687 h 2835"/>
              <a:gd name="T58" fmla="*/ 1182688 w 876"/>
              <a:gd name="T59" fmla="*/ 2166937 h 2835"/>
              <a:gd name="T60" fmla="*/ 1203325 w 876"/>
              <a:gd name="T61" fmla="*/ 2109787 h 2835"/>
              <a:gd name="T62" fmla="*/ 1179513 w 876"/>
              <a:gd name="T63" fmla="*/ 2068512 h 2835"/>
              <a:gd name="T64" fmla="*/ 1257300 w 876"/>
              <a:gd name="T65" fmla="*/ 1989137 h 2835"/>
              <a:gd name="T66" fmla="*/ 1338263 w 876"/>
              <a:gd name="T67" fmla="*/ 1781175 h 2835"/>
              <a:gd name="T68" fmla="*/ 1376363 w 876"/>
              <a:gd name="T69" fmla="*/ 1676400 h 2835"/>
              <a:gd name="T70" fmla="*/ 1385888 w 876"/>
              <a:gd name="T71" fmla="*/ 1554162 h 2835"/>
              <a:gd name="T72" fmla="*/ 1339850 w 876"/>
              <a:gd name="T73" fmla="*/ 1273175 h 2835"/>
              <a:gd name="T74" fmla="*/ 1258888 w 876"/>
              <a:gd name="T75" fmla="*/ 982662 h 2835"/>
              <a:gd name="T76" fmla="*/ 1177925 w 876"/>
              <a:gd name="T77" fmla="*/ 823912 h 2835"/>
              <a:gd name="T78" fmla="*/ 1060450 w 876"/>
              <a:gd name="T79" fmla="*/ 714375 h 2835"/>
              <a:gd name="T80" fmla="*/ 854075 w 876"/>
              <a:gd name="T81" fmla="*/ 655637 h 2835"/>
              <a:gd name="T82" fmla="*/ 712788 w 876"/>
              <a:gd name="T83" fmla="*/ 627062 h 2835"/>
              <a:gd name="T84" fmla="*/ 628650 w 876"/>
              <a:gd name="T85" fmla="*/ 527050 h 2835"/>
              <a:gd name="T86" fmla="*/ 631825 w 876"/>
              <a:gd name="T87" fmla="*/ 461962 h 2835"/>
              <a:gd name="T88" fmla="*/ 658813 w 876"/>
              <a:gd name="T89" fmla="*/ 417512 h 2835"/>
              <a:gd name="T90" fmla="*/ 644525 w 876"/>
              <a:gd name="T91" fmla="*/ 320675 h 2835"/>
              <a:gd name="T92" fmla="*/ 660400 w 876"/>
              <a:gd name="T93" fmla="*/ 223837 h 2835"/>
              <a:gd name="T94" fmla="*/ 647700 w 876"/>
              <a:gd name="T95" fmla="*/ 150812 h 2835"/>
              <a:gd name="T96" fmla="*/ 528638 w 876"/>
              <a:gd name="T97" fmla="*/ 31750 h 2835"/>
              <a:gd name="T98" fmla="*/ 450850 w 876"/>
              <a:gd name="T99" fmla="*/ 17462 h 2835"/>
              <a:gd name="T100" fmla="*/ 427038 w 876"/>
              <a:gd name="T101" fmla="*/ 9525 h 2835"/>
              <a:gd name="T102" fmla="*/ 274638 w 876"/>
              <a:gd name="T103" fmla="*/ 25400 h 2835"/>
              <a:gd name="T104" fmla="*/ 185738 w 876"/>
              <a:gd name="T105" fmla="*/ 123825 h 2835"/>
              <a:gd name="T106" fmla="*/ 123825 w 876"/>
              <a:gd name="T107" fmla="*/ 280987 h 2835"/>
              <a:gd name="T108" fmla="*/ 150813 w 876"/>
              <a:gd name="T109" fmla="*/ 333375 h 2835"/>
              <a:gd name="T110" fmla="*/ 220663 w 876"/>
              <a:gd name="T111" fmla="*/ 465137 h 2835"/>
              <a:gd name="T112" fmla="*/ 309563 w 876"/>
              <a:gd name="T113" fmla="*/ 641350 h 2835"/>
              <a:gd name="T114" fmla="*/ 207963 w 876"/>
              <a:gd name="T115" fmla="*/ 796925 h 2835"/>
              <a:gd name="T116" fmla="*/ 11113 w 876"/>
              <a:gd name="T117" fmla="*/ 990600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sp>
        <p:nvSpPr>
          <p:cNvPr id="7" name="Freeform 258"/>
          <p:cNvSpPr>
            <a:spLocks/>
          </p:cNvSpPr>
          <p:nvPr/>
        </p:nvSpPr>
        <p:spPr bwMode="auto">
          <a:xfrm>
            <a:off x="2016125" y="1665288"/>
            <a:ext cx="1295400" cy="4464050"/>
          </a:xfrm>
          <a:custGeom>
            <a:avLst/>
            <a:gdLst>
              <a:gd name="T0" fmla="*/ 1290636 w 4079"/>
              <a:gd name="T1" fmla="*/ 1480535 h 14518"/>
              <a:gd name="T2" fmla="*/ 1243317 w 4079"/>
              <a:gd name="T3" fmla="*/ 1642579 h 14518"/>
              <a:gd name="T4" fmla="*/ 1168369 w 4079"/>
              <a:gd name="T5" fmla="*/ 1802470 h 14518"/>
              <a:gd name="T6" fmla="*/ 1189964 w 4079"/>
              <a:gd name="T7" fmla="*/ 2148082 h 14518"/>
              <a:gd name="T8" fmla="*/ 1196633 w 4079"/>
              <a:gd name="T9" fmla="*/ 2260006 h 14518"/>
              <a:gd name="T10" fmla="*/ 1129307 w 4079"/>
              <a:gd name="T11" fmla="*/ 2613920 h 14518"/>
              <a:gd name="T12" fmla="*/ 1111840 w 4079"/>
              <a:gd name="T13" fmla="*/ 2918021 h 14518"/>
              <a:gd name="T14" fmla="*/ 1095961 w 4079"/>
              <a:gd name="T15" fmla="*/ 3191989 h 14518"/>
              <a:gd name="T16" fmla="*/ 1115016 w 4079"/>
              <a:gd name="T17" fmla="*/ 3392161 h 14518"/>
              <a:gd name="T18" fmla="*/ 1134070 w 4079"/>
              <a:gd name="T19" fmla="*/ 3604633 h 14518"/>
              <a:gd name="T20" fmla="*/ 1138199 w 4079"/>
              <a:gd name="T21" fmla="*/ 3910272 h 14518"/>
              <a:gd name="T22" fmla="*/ 1150902 w 4079"/>
              <a:gd name="T23" fmla="*/ 4080618 h 14518"/>
              <a:gd name="T24" fmla="*/ 1131212 w 4079"/>
              <a:gd name="T25" fmla="*/ 4274332 h 14518"/>
              <a:gd name="T26" fmla="*/ 1137246 w 4079"/>
              <a:gd name="T27" fmla="*/ 4434532 h 14518"/>
              <a:gd name="T28" fmla="*/ 1082305 w 4079"/>
              <a:gd name="T29" fmla="*/ 4463435 h 14518"/>
              <a:gd name="T30" fmla="*/ 930821 w 4079"/>
              <a:gd name="T31" fmla="*/ 4445293 h 14518"/>
              <a:gd name="T32" fmla="*/ 903827 w 4079"/>
              <a:gd name="T33" fmla="*/ 4346899 h 14518"/>
              <a:gd name="T34" fmla="*/ 899380 w 4079"/>
              <a:gd name="T35" fmla="*/ 4183317 h 14518"/>
              <a:gd name="T36" fmla="*/ 794262 w 4079"/>
              <a:gd name="T37" fmla="*/ 3638456 h 14518"/>
              <a:gd name="T38" fmla="*/ 772667 w 4079"/>
              <a:gd name="T39" fmla="*/ 3513310 h 14518"/>
              <a:gd name="T40" fmla="*/ 758376 w 4079"/>
              <a:gd name="T41" fmla="*/ 3299609 h 14518"/>
              <a:gd name="T42" fmla="*/ 558302 w 4079"/>
              <a:gd name="T43" fmla="*/ 3400156 h 14518"/>
              <a:gd name="T44" fmla="*/ 552903 w 4079"/>
              <a:gd name="T45" fmla="*/ 3569887 h 14518"/>
              <a:gd name="T46" fmla="*/ 414439 w 4079"/>
              <a:gd name="T47" fmla="*/ 4324452 h 14518"/>
              <a:gd name="T48" fmla="*/ 202615 w 4079"/>
              <a:gd name="T49" fmla="*/ 4419157 h 14518"/>
              <a:gd name="T50" fmla="*/ 81618 w 4079"/>
              <a:gd name="T51" fmla="*/ 4403783 h 14518"/>
              <a:gd name="T52" fmla="*/ 55894 w 4079"/>
              <a:gd name="T53" fmla="*/ 4373957 h 14518"/>
              <a:gd name="T54" fmla="*/ 63516 w 4079"/>
              <a:gd name="T55" fmla="*/ 4335829 h 14518"/>
              <a:gd name="T56" fmla="*/ 246440 w 4079"/>
              <a:gd name="T57" fmla="*/ 3902585 h 14518"/>
              <a:gd name="T58" fmla="*/ 251522 w 4079"/>
              <a:gd name="T59" fmla="*/ 3749765 h 14518"/>
              <a:gd name="T60" fmla="*/ 260731 w 4079"/>
              <a:gd name="T61" fmla="*/ 3635381 h 14518"/>
              <a:gd name="T62" fmla="*/ 246440 w 4079"/>
              <a:gd name="T63" fmla="*/ 3431212 h 14518"/>
              <a:gd name="T64" fmla="*/ 254380 w 4079"/>
              <a:gd name="T65" fmla="*/ 3293767 h 14518"/>
              <a:gd name="T66" fmla="*/ 249616 w 4079"/>
              <a:gd name="T67" fmla="*/ 3090520 h 14518"/>
              <a:gd name="T68" fmla="*/ 235960 w 4079"/>
              <a:gd name="T69" fmla="*/ 2990895 h 14518"/>
              <a:gd name="T70" fmla="*/ 222304 w 4079"/>
              <a:gd name="T71" fmla="*/ 2707702 h 14518"/>
              <a:gd name="T72" fmla="*/ 102260 w 4079"/>
              <a:gd name="T73" fmla="*/ 1750198 h 14518"/>
              <a:gd name="T74" fmla="*/ 50495 w 4079"/>
              <a:gd name="T75" fmla="*/ 1591229 h 14518"/>
              <a:gd name="T76" fmla="*/ 318 w 4079"/>
              <a:gd name="T77" fmla="*/ 1383370 h 14518"/>
              <a:gd name="T78" fmla="*/ 9845 w 4079"/>
              <a:gd name="T79" fmla="*/ 1268063 h 14518"/>
              <a:gd name="T80" fmla="*/ 54623 w 4079"/>
              <a:gd name="T81" fmla="*/ 1114321 h 14518"/>
              <a:gd name="T82" fmla="*/ 104801 w 4079"/>
              <a:gd name="T83" fmla="*/ 879096 h 14518"/>
              <a:gd name="T84" fmla="*/ 163553 w 4079"/>
              <a:gd name="T85" fmla="*/ 773629 h 14518"/>
              <a:gd name="T86" fmla="*/ 259461 w 4079"/>
              <a:gd name="T87" fmla="*/ 728122 h 14518"/>
              <a:gd name="T88" fmla="*/ 379188 w 4079"/>
              <a:gd name="T89" fmla="*/ 702601 h 14518"/>
              <a:gd name="T90" fmla="*/ 534801 w 4079"/>
              <a:gd name="T91" fmla="*/ 508271 h 14518"/>
              <a:gd name="T92" fmla="*/ 513206 w 4079"/>
              <a:gd name="T93" fmla="*/ 397269 h 14518"/>
              <a:gd name="T94" fmla="*/ 482401 w 4079"/>
              <a:gd name="T95" fmla="*/ 261976 h 14518"/>
              <a:gd name="T96" fmla="*/ 495421 w 4079"/>
              <a:gd name="T97" fmla="*/ 166349 h 14518"/>
              <a:gd name="T98" fmla="*/ 607844 w 4079"/>
              <a:gd name="T99" fmla="*/ 26444 h 14518"/>
              <a:gd name="T100" fmla="*/ 705023 w 4079"/>
              <a:gd name="T101" fmla="*/ 307 h 14518"/>
              <a:gd name="T102" fmla="*/ 844122 w 4079"/>
              <a:gd name="T103" fmla="*/ 40895 h 14518"/>
              <a:gd name="T104" fmla="*/ 911766 w 4079"/>
              <a:gd name="T105" fmla="*/ 105159 h 14518"/>
              <a:gd name="T106" fmla="*/ 912084 w 4079"/>
              <a:gd name="T107" fmla="*/ 178648 h 14518"/>
              <a:gd name="T108" fmla="*/ 888265 w 4079"/>
              <a:gd name="T109" fmla="*/ 336695 h 14518"/>
              <a:gd name="T110" fmla="*/ 857460 w 4079"/>
              <a:gd name="T111" fmla="*/ 523952 h 14518"/>
              <a:gd name="T112" fmla="*/ 886042 w 4079"/>
              <a:gd name="T113" fmla="*/ 603283 h 14518"/>
              <a:gd name="T114" fmla="*/ 967342 w 4079"/>
              <a:gd name="T115" fmla="*/ 664780 h 14518"/>
              <a:gd name="T116" fmla="*/ 1137246 w 4079"/>
              <a:gd name="T117" fmla="*/ 757333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tx1"/>
            </a:solidFill>
            <a:round/>
            <a:headEnd/>
            <a:tailEnd/>
          </a:ln>
        </p:spPr>
        <p:txBody>
          <a:bodyPr/>
          <a:lstStyle/>
          <a:p>
            <a:endParaRPr lang="en-GB"/>
          </a:p>
        </p:txBody>
      </p:sp>
      <p:sp>
        <p:nvSpPr>
          <p:cNvPr id="8" name="Freeform 251"/>
          <p:cNvSpPr>
            <a:spLocks/>
          </p:cNvSpPr>
          <p:nvPr/>
        </p:nvSpPr>
        <p:spPr bwMode="auto">
          <a:xfrm>
            <a:off x="863600" y="1700213"/>
            <a:ext cx="1406525" cy="4725987"/>
          </a:xfrm>
          <a:custGeom>
            <a:avLst/>
            <a:gdLst>
              <a:gd name="T0" fmla="*/ 1019175 w 886"/>
              <a:gd name="T1" fmla="*/ 146050 h 2977"/>
              <a:gd name="T2" fmla="*/ 841375 w 886"/>
              <a:gd name="T3" fmla="*/ 0 h 2977"/>
              <a:gd name="T4" fmla="*/ 614363 w 886"/>
              <a:gd name="T5" fmla="*/ 123825 h 2977"/>
              <a:gd name="T6" fmla="*/ 582613 w 886"/>
              <a:gd name="T7" fmla="*/ 258762 h 2977"/>
              <a:gd name="T8" fmla="*/ 569913 w 886"/>
              <a:gd name="T9" fmla="*/ 382587 h 2977"/>
              <a:gd name="T10" fmla="*/ 596900 w 886"/>
              <a:gd name="T11" fmla="*/ 530225 h 2977"/>
              <a:gd name="T12" fmla="*/ 515938 w 886"/>
              <a:gd name="T13" fmla="*/ 520700 h 2977"/>
              <a:gd name="T14" fmla="*/ 466725 w 886"/>
              <a:gd name="T15" fmla="*/ 596900 h 2977"/>
              <a:gd name="T16" fmla="*/ 244475 w 886"/>
              <a:gd name="T17" fmla="*/ 757237 h 2977"/>
              <a:gd name="T18" fmla="*/ 106363 w 886"/>
              <a:gd name="T19" fmla="*/ 917575 h 2977"/>
              <a:gd name="T20" fmla="*/ 17463 w 886"/>
              <a:gd name="T21" fmla="*/ 1189037 h 2977"/>
              <a:gd name="T22" fmla="*/ 12700 w 886"/>
              <a:gd name="T23" fmla="*/ 1773237 h 2977"/>
              <a:gd name="T24" fmla="*/ 34925 w 886"/>
              <a:gd name="T25" fmla="*/ 2160587 h 2977"/>
              <a:gd name="T26" fmla="*/ 25400 w 886"/>
              <a:gd name="T27" fmla="*/ 2422525 h 2977"/>
              <a:gd name="T28" fmla="*/ 93663 w 886"/>
              <a:gd name="T29" fmla="*/ 2525712 h 2977"/>
              <a:gd name="T30" fmla="*/ 128588 w 886"/>
              <a:gd name="T31" fmla="*/ 2716212 h 2977"/>
              <a:gd name="T32" fmla="*/ 133350 w 886"/>
              <a:gd name="T33" fmla="*/ 3041650 h 2977"/>
              <a:gd name="T34" fmla="*/ 160338 w 886"/>
              <a:gd name="T35" fmla="*/ 3224212 h 2977"/>
              <a:gd name="T36" fmla="*/ 133350 w 886"/>
              <a:gd name="T37" fmla="*/ 3549650 h 2977"/>
              <a:gd name="T38" fmla="*/ 115888 w 886"/>
              <a:gd name="T39" fmla="*/ 3897312 h 2977"/>
              <a:gd name="T40" fmla="*/ 93663 w 886"/>
              <a:gd name="T41" fmla="*/ 4160837 h 2977"/>
              <a:gd name="T42" fmla="*/ 96838 w 886"/>
              <a:gd name="T43" fmla="*/ 4422775 h 2977"/>
              <a:gd name="T44" fmla="*/ 111125 w 886"/>
              <a:gd name="T45" fmla="*/ 4484687 h 2977"/>
              <a:gd name="T46" fmla="*/ 138113 w 886"/>
              <a:gd name="T47" fmla="*/ 4543425 h 2977"/>
              <a:gd name="T48" fmla="*/ 146050 w 886"/>
              <a:gd name="T49" fmla="*/ 4686300 h 2977"/>
              <a:gd name="T50" fmla="*/ 350838 w 886"/>
              <a:gd name="T51" fmla="*/ 4711700 h 2977"/>
              <a:gd name="T52" fmla="*/ 395288 w 886"/>
              <a:gd name="T53" fmla="*/ 4551362 h 2977"/>
              <a:gd name="T54" fmla="*/ 431800 w 886"/>
              <a:gd name="T55" fmla="*/ 4383087 h 2977"/>
              <a:gd name="T56" fmla="*/ 431800 w 886"/>
              <a:gd name="T57" fmla="*/ 4240212 h 2977"/>
              <a:gd name="T58" fmla="*/ 417513 w 886"/>
              <a:gd name="T59" fmla="*/ 3840162 h 2977"/>
              <a:gd name="T60" fmla="*/ 493713 w 886"/>
              <a:gd name="T61" fmla="*/ 3514725 h 2977"/>
              <a:gd name="T62" fmla="*/ 555625 w 886"/>
              <a:gd name="T63" fmla="*/ 3194050 h 2977"/>
              <a:gd name="T64" fmla="*/ 654050 w 886"/>
              <a:gd name="T65" fmla="*/ 3059112 h 2977"/>
              <a:gd name="T66" fmla="*/ 735013 w 886"/>
              <a:gd name="T67" fmla="*/ 3357562 h 2977"/>
              <a:gd name="T68" fmla="*/ 760413 w 886"/>
              <a:gd name="T69" fmla="*/ 3932237 h 2977"/>
              <a:gd name="T70" fmla="*/ 720725 w 886"/>
              <a:gd name="T71" fmla="*/ 4240212 h 2977"/>
              <a:gd name="T72" fmla="*/ 720725 w 886"/>
              <a:gd name="T73" fmla="*/ 4294187 h 2977"/>
              <a:gd name="T74" fmla="*/ 760413 w 886"/>
              <a:gd name="T75" fmla="*/ 4351337 h 2977"/>
              <a:gd name="T76" fmla="*/ 774700 w 886"/>
              <a:gd name="T77" fmla="*/ 4573587 h 2977"/>
              <a:gd name="T78" fmla="*/ 974725 w 886"/>
              <a:gd name="T79" fmla="*/ 4632325 h 2977"/>
              <a:gd name="T80" fmla="*/ 1308100 w 886"/>
              <a:gd name="T81" fmla="*/ 4672012 h 2977"/>
              <a:gd name="T82" fmla="*/ 1223963 w 886"/>
              <a:gd name="T83" fmla="*/ 4494212 h 2977"/>
              <a:gd name="T84" fmla="*/ 1139825 w 886"/>
              <a:gd name="T85" fmla="*/ 4373562 h 2977"/>
              <a:gd name="T86" fmla="*/ 1174750 w 886"/>
              <a:gd name="T87" fmla="*/ 4271962 h 2977"/>
              <a:gd name="T88" fmla="*/ 1184275 w 886"/>
              <a:gd name="T89" fmla="*/ 4092575 h 2977"/>
              <a:gd name="T90" fmla="*/ 1169988 w 886"/>
              <a:gd name="T91" fmla="*/ 3892550 h 2977"/>
              <a:gd name="T92" fmla="*/ 1112838 w 886"/>
              <a:gd name="T93" fmla="*/ 3429000 h 2977"/>
              <a:gd name="T94" fmla="*/ 1125538 w 886"/>
              <a:gd name="T95" fmla="*/ 3001962 h 2977"/>
              <a:gd name="T96" fmla="*/ 1246188 w 886"/>
              <a:gd name="T97" fmla="*/ 2466975 h 2977"/>
              <a:gd name="T98" fmla="*/ 1366838 w 886"/>
              <a:gd name="T99" fmla="*/ 2182812 h 2977"/>
              <a:gd name="T100" fmla="*/ 1384300 w 886"/>
              <a:gd name="T101" fmla="*/ 1612900 h 2977"/>
              <a:gd name="T102" fmla="*/ 1330325 w 886"/>
              <a:gd name="T103" fmla="*/ 1220787 h 2977"/>
              <a:gd name="T104" fmla="*/ 1147763 w 886"/>
              <a:gd name="T105" fmla="*/ 792162 h 2977"/>
              <a:gd name="T106" fmla="*/ 925513 w 886"/>
              <a:gd name="T107" fmla="*/ 668337 h 2977"/>
              <a:gd name="T108" fmla="*/ 898525 w 886"/>
              <a:gd name="T109" fmla="*/ 569912 h 2977"/>
              <a:gd name="T110" fmla="*/ 965200 w 886"/>
              <a:gd name="T111" fmla="*/ 449262 h 2977"/>
              <a:gd name="T112" fmla="*/ 1014413 w 886"/>
              <a:gd name="T113" fmla="*/ 414337 h 2977"/>
              <a:gd name="T114" fmla="*/ 1009650 w 886"/>
              <a:gd name="T115" fmla="*/ 328612 h 297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6" h="2977">
                <a:moveTo>
                  <a:pt x="634" y="207"/>
                </a:moveTo>
                <a:lnTo>
                  <a:pt x="634" y="207"/>
                </a:lnTo>
                <a:lnTo>
                  <a:pt x="636" y="199"/>
                </a:lnTo>
                <a:lnTo>
                  <a:pt x="645" y="171"/>
                </a:lnTo>
                <a:lnTo>
                  <a:pt x="650" y="154"/>
                </a:lnTo>
                <a:lnTo>
                  <a:pt x="650" y="135"/>
                </a:lnTo>
                <a:lnTo>
                  <a:pt x="648" y="115"/>
                </a:lnTo>
                <a:lnTo>
                  <a:pt x="642" y="92"/>
                </a:lnTo>
                <a:lnTo>
                  <a:pt x="634" y="73"/>
                </a:lnTo>
                <a:lnTo>
                  <a:pt x="622" y="56"/>
                </a:lnTo>
                <a:lnTo>
                  <a:pt x="608" y="42"/>
                </a:lnTo>
                <a:lnTo>
                  <a:pt x="594" y="28"/>
                </a:lnTo>
                <a:lnTo>
                  <a:pt x="580" y="20"/>
                </a:lnTo>
                <a:lnTo>
                  <a:pt x="569" y="11"/>
                </a:lnTo>
                <a:lnTo>
                  <a:pt x="544" y="0"/>
                </a:lnTo>
                <a:lnTo>
                  <a:pt x="530" y="0"/>
                </a:lnTo>
                <a:lnTo>
                  <a:pt x="513" y="0"/>
                </a:lnTo>
                <a:lnTo>
                  <a:pt x="493" y="3"/>
                </a:lnTo>
                <a:lnTo>
                  <a:pt x="474" y="8"/>
                </a:lnTo>
                <a:lnTo>
                  <a:pt x="451" y="17"/>
                </a:lnTo>
                <a:lnTo>
                  <a:pt x="432" y="28"/>
                </a:lnTo>
                <a:lnTo>
                  <a:pt x="412" y="42"/>
                </a:lnTo>
                <a:lnTo>
                  <a:pt x="398" y="59"/>
                </a:lnTo>
                <a:lnTo>
                  <a:pt x="387" y="78"/>
                </a:lnTo>
                <a:lnTo>
                  <a:pt x="381" y="98"/>
                </a:lnTo>
                <a:lnTo>
                  <a:pt x="378" y="118"/>
                </a:lnTo>
                <a:lnTo>
                  <a:pt x="378" y="132"/>
                </a:lnTo>
                <a:lnTo>
                  <a:pt x="381" y="165"/>
                </a:lnTo>
                <a:lnTo>
                  <a:pt x="378" y="163"/>
                </a:lnTo>
                <a:lnTo>
                  <a:pt x="373" y="163"/>
                </a:lnTo>
                <a:lnTo>
                  <a:pt x="367" y="163"/>
                </a:lnTo>
                <a:lnTo>
                  <a:pt x="362" y="165"/>
                </a:lnTo>
                <a:lnTo>
                  <a:pt x="356" y="171"/>
                </a:lnTo>
                <a:lnTo>
                  <a:pt x="353" y="177"/>
                </a:lnTo>
                <a:lnTo>
                  <a:pt x="353" y="179"/>
                </a:lnTo>
                <a:lnTo>
                  <a:pt x="353" y="213"/>
                </a:lnTo>
                <a:lnTo>
                  <a:pt x="356" y="233"/>
                </a:lnTo>
                <a:lnTo>
                  <a:pt x="359" y="241"/>
                </a:lnTo>
                <a:lnTo>
                  <a:pt x="362" y="247"/>
                </a:lnTo>
                <a:lnTo>
                  <a:pt x="364" y="247"/>
                </a:lnTo>
                <a:lnTo>
                  <a:pt x="373" y="250"/>
                </a:lnTo>
                <a:lnTo>
                  <a:pt x="376" y="289"/>
                </a:lnTo>
                <a:lnTo>
                  <a:pt x="378" y="317"/>
                </a:lnTo>
                <a:lnTo>
                  <a:pt x="376" y="328"/>
                </a:lnTo>
                <a:lnTo>
                  <a:pt x="376" y="334"/>
                </a:lnTo>
                <a:lnTo>
                  <a:pt x="370" y="337"/>
                </a:lnTo>
                <a:lnTo>
                  <a:pt x="364" y="339"/>
                </a:lnTo>
                <a:lnTo>
                  <a:pt x="359" y="339"/>
                </a:lnTo>
                <a:lnTo>
                  <a:pt x="350" y="337"/>
                </a:lnTo>
                <a:lnTo>
                  <a:pt x="333" y="328"/>
                </a:lnTo>
                <a:lnTo>
                  <a:pt x="328" y="328"/>
                </a:lnTo>
                <a:lnTo>
                  <a:pt x="325" y="328"/>
                </a:lnTo>
                <a:lnTo>
                  <a:pt x="319" y="351"/>
                </a:lnTo>
                <a:lnTo>
                  <a:pt x="317" y="359"/>
                </a:lnTo>
                <a:lnTo>
                  <a:pt x="314" y="365"/>
                </a:lnTo>
                <a:lnTo>
                  <a:pt x="303" y="367"/>
                </a:lnTo>
                <a:lnTo>
                  <a:pt x="297" y="370"/>
                </a:lnTo>
                <a:lnTo>
                  <a:pt x="294" y="376"/>
                </a:lnTo>
                <a:lnTo>
                  <a:pt x="286" y="384"/>
                </a:lnTo>
                <a:lnTo>
                  <a:pt x="283" y="398"/>
                </a:lnTo>
                <a:lnTo>
                  <a:pt x="272" y="404"/>
                </a:lnTo>
                <a:lnTo>
                  <a:pt x="238" y="418"/>
                </a:lnTo>
                <a:lnTo>
                  <a:pt x="196" y="443"/>
                </a:lnTo>
                <a:lnTo>
                  <a:pt x="174" y="457"/>
                </a:lnTo>
                <a:lnTo>
                  <a:pt x="154" y="477"/>
                </a:lnTo>
                <a:lnTo>
                  <a:pt x="123" y="511"/>
                </a:lnTo>
                <a:lnTo>
                  <a:pt x="103" y="533"/>
                </a:lnTo>
                <a:lnTo>
                  <a:pt x="89" y="550"/>
                </a:lnTo>
                <a:lnTo>
                  <a:pt x="84" y="558"/>
                </a:lnTo>
                <a:lnTo>
                  <a:pt x="73" y="564"/>
                </a:lnTo>
                <a:lnTo>
                  <a:pt x="70" y="572"/>
                </a:lnTo>
                <a:lnTo>
                  <a:pt x="67" y="578"/>
                </a:lnTo>
                <a:lnTo>
                  <a:pt x="64" y="583"/>
                </a:lnTo>
                <a:lnTo>
                  <a:pt x="61" y="589"/>
                </a:lnTo>
                <a:lnTo>
                  <a:pt x="56" y="603"/>
                </a:lnTo>
                <a:lnTo>
                  <a:pt x="39" y="645"/>
                </a:lnTo>
                <a:lnTo>
                  <a:pt x="25" y="684"/>
                </a:lnTo>
                <a:lnTo>
                  <a:pt x="19" y="701"/>
                </a:lnTo>
                <a:lnTo>
                  <a:pt x="11" y="749"/>
                </a:lnTo>
                <a:lnTo>
                  <a:pt x="2" y="822"/>
                </a:lnTo>
                <a:lnTo>
                  <a:pt x="0" y="861"/>
                </a:lnTo>
                <a:lnTo>
                  <a:pt x="0" y="903"/>
                </a:lnTo>
                <a:lnTo>
                  <a:pt x="2" y="979"/>
                </a:lnTo>
                <a:lnTo>
                  <a:pt x="8" y="1027"/>
                </a:lnTo>
                <a:lnTo>
                  <a:pt x="14" y="1075"/>
                </a:lnTo>
                <a:lnTo>
                  <a:pt x="8" y="1117"/>
                </a:lnTo>
                <a:lnTo>
                  <a:pt x="5" y="1145"/>
                </a:lnTo>
                <a:lnTo>
                  <a:pt x="8" y="1170"/>
                </a:lnTo>
                <a:lnTo>
                  <a:pt x="16" y="1209"/>
                </a:lnTo>
                <a:lnTo>
                  <a:pt x="19" y="1229"/>
                </a:lnTo>
                <a:lnTo>
                  <a:pt x="22" y="1246"/>
                </a:lnTo>
                <a:lnTo>
                  <a:pt x="22" y="1319"/>
                </a:lnTo>
                <a:lnTo>
                  <a:pt x="22" y="1361"/>
                </a:lnTo>
                <a:lnTo>
                  <a:pt x="25" y="1375"/>
                </a:lnTo>
                <a:lnTo>
                  <a:pt x="28" y="1386"/>
                </a:lnTo>
                <a:lnTo>
                  <a:pt x="28" y="1392"/>
                </a:lnTo>
                <a:lnTo>
                  <a:pt x="28" y="1400"/>
                </a:lnTo>
                <a:lnTo>
                  <a:pt x="28" y="1422"/>
                </a:lnTo>
                <a:lnTo>
                  <a:pt x="22" y="1456"/>
                </a:lnTo>
                <a:lnTo>
                  <a:pt x="16" y="1526"/>
                </a:lnTo>
                <a:lnTo>
                  <a:pt x="14" y="1549"/>
                </a:lnTo>
                <a:lnTo>
                  <a:pt x="33" y="1563"/>
                </a:lnTo>
                <a:lnTo>
                  <a:pt x="47" y="1577"/>
                </a:lnTo>
                <a:lnTo>
                  <a:pt x="53" y="1582"/>
                </a:lnTo>
                <a:lnTo>
                  <a:pt x="56" y="1585"/>
                </a:lnTo>
                <a:lnTo>
                  <a:pt x="59" y="1591"/>
                </a:lnTo>
                <a:lnTo>
                  <a:pt x="61" y="1599"/>
                </a:lnTo>
                <a:lnTo>
                  <a:pt x="64" y="1610"/>
                </a:lnTo>
                <a:lnTo>
                  <a:pt x="70" y="1624"/>
                </a:lnTo>
                <a:lnTo>
                  <a:pt x="75" y="1638"/>
                </a:lnTo>
                <a:lnTo>
                  <a:pt x="81" y="1655"/>
                </a:lnTo>
                <a:lnTo>
                  <a:pt x="81" y="1683"/>
                </a:lnTo>
                <a:lnTo>
                  <a:pt x="81" y="1711"/>
                </a:lnTo>
                <a:lnTo>
                  <a:pt x="84" y="1731"/>
                </a:lnTo>
                <a:lnTo>
                  <a:pt x="92" y="1756"/>
                </a:lnTo>
                <a:lnTo>
                  <a:pt x="92" y="1770"/>
                </a:lnTo>
                <a:lnTo>
                  <a:pt x="92" y="1796"/>
                </a:lnTo>
                <a:lnTo>
                  <a:pt x="87" y="1849"/>
                </a:lnTo>
                <a:lnTo>
                  <a:pt x="87" y="1877"/>
                </a:lnTo>
                <a:lnTo>
                  <a:pt x="84" y="1916"/>
                </a:lnTo>
                <a:lnTo>
                  <a:pt x="87" y="1953"/>
                </a:lnTo>
                <a:lnTo>
                  <a:pt x="87" y="1967"/>
                </a:lnTo>
                <a:lnTo>
                  <a:pt x="89" y="1975"/>
                </a:lnTo>
                <a:lnTo>
                  <a:pt x="95" y="1986"/>
                </a:lnTo>
                <a:lnTo>
                  <a:pt x="101" y="1995"/>
                </a:lnTo>
                <a:lnTo>
                  <a:pt x="101" y="2009"/>
                </a:lnTo>
                <a:lnTo>
                  <a:pt x="101" y="2031"/>
                </a:lnTo>
                <a:lnTo>
                  <a:pt x="92" y="2073"/>
                </a:lnTo>
                <a:lnTo>
                  <a:pt x="92" y="2090"/>
                </a:lnTo>
                <a:lnTo>
                  <a:pt x="95" y="2107"/>
                </a:lnTo>
                <a:lnTo>
                  <a:pt x="98" y="2127"/>
                </a:lnTo>
                <a:lnTo>
                  <a:pt x="98" y="2146"/>
                </a:lnTo>
                <a:lnTo>
                  <a:pt x="92" y="2183"/>
                </a:lnTo>
                <a:lnTo>
                  <a:pt x="87" y="2219"/>
                </a:lnTo>
                <a:lnTo>
                  <a:pt x="84" y="2236"/>
                </a:lnTo>
                <a:lnTo>
                  <a:pt x="81" y="2256"/>
                </a:lnTo>
                <a:lnTo>
                  <a:pt x="81" y="2292"/>
                </a:lnTo>
                <a:lnTo>
                  <a:pt x="81" y="2326"/>
                </a:lnTo>
                <a:lnTo>
                  <a:pt x="84" y="2360"/>
                </a:lnTo>
                <a:lnTo>
                  <a:pt x="84" y="2396"/>
                </a:lnTo>
                <a:lnTo>
                  <a:pt x="81" y="2427"/>
                </a:lnTo>
                <a:lnTo>
                  <a:pt x="73" y="2455"/>
                </a:lnTo>
                <a:lnTo>
                  <a:pt x="67" y="2486"/>
                </a:lnTo>
                <a:lnTo>
                  <a:pt x="67" y="2503"/>
                </a:lnTo>
                <a:lnTo>
                  <a:pt x="67" y="2517"/>
                </a:lnTo>
                <a:lnTo>
                  <a:pt x="73" y="2559"/>
                </a:lnTo>
                <a:lnTo>
                  <a:pt x="73" y="2578"/>
                </a:lnTo>
                <a:lnTo>
                  <a:pt x="70" y="2598"/>
                </a:lnTo>
                <a:lnTo>
                  <a:pt x="59" y="2621"/>
                </a:lnTo>
                <a:lnTo>
                  <a:pt x="47" y="2643"/>
                </a:lnTo>
                <a:lnTo>
                  <a:pt x="36" y="2665"/>
                </a:lnTo>
                <a:lnTo>
                  <a:pt x="30" y="2679"/>
                </a:lnTo>
                <a:lnTo>
                  <a:pt x="30" y="2691"/>
                </a:lnTo>
                <a:lnTo>
                  <a:pt x="33" y="2716"/>
                </a:lnTo>
                <a:lnTo>
                  <a:pt x="39" y="2741"/>
                </a:lnTo>
                <a:lnTo>
                  <a:pt x="50" y="2764"/>
                </a:lnTo>
                <a:lnTo>
                  <a:pt x="61" y="2786"/>
                </a:lnTo>
                <a:lnTo>
                  <a:pt x="61" y="2789"/>
                </a:lnTo>
                <a:lnTo>
                  <a:pt x="59" y="2809"/>
                </a:lnTo>
                <a:lnTo>
                  <a:pt x="59" y="2817"/>
                </a:lnTo>
                <a:lnTo>
                  <a:pt x="61" y="2823"/>
                </a:lnTo>
                <a:lnTo>
                  <a:pt x="67" y="2825"/>
                </a:lnTo>
                <a:lnTo>
                  <a:pt x="70" y="2825"/>
                </a:lnTo>
                <a:lnTo>
                  <a:pt x="70" y="2831"/>
                </a:lnTo>
                <a:lnTo>
                  <a:pt x="73" y="2845"/>
                </a:lnTo>
                <a:lnTo>
                  <a:pt x="78" y="2853"/>
                </a:lnTo>
                <a:lnTo>
                  <a:pt x="84" y="2859"/>
                </a:lnTo>
                <a:lnTo>
                  <a:pt x="87" y="2859"/>
                </a:lnTo>
                <a:lnTo>
                  <a:pt x="87" y="2862"/>
                </a:lnTo>
                <a:lnTo>
                  <a:pt x="87" y="2870"/>
                </a:lnTo>
                <a:lnTo>
                  <a:pt x="84" y="2881"/>
                </a:lnTo>
                <a:lnTo>
                  <a:pt x="84" y="2893"/>
                </a:lnTo>
                <a:lnTo>
                  <a:pt x="81" y="2915"/>
                </a:lnTo>
                <a:lnTo>
                  <a:pt x="84" y="2935"/>
                </a:lnTo>
                <a:lnTo>
                  <a:pt x="87" y="2946"/>
                </a:lnTo>
                <a:lnTo>
                  <a:pt x="92" y="2952"/>
                </a:lnTo>
                <a:lnTo>
                  <a:pt x="101" y="2960"/>
                </a:lnTo>
                <a:lnTo>
                  <a:pt x="112" y="2966"/>
                </a:lnTo>
                <a:lnTo>
                  <a:pt x="129" y="2968"/>
                </a:lnTo>
                <a:lnTo>
                  <a:pt x="148" y="2974"/>
                </a:lnTo>
                <a:lnTo>
                  <a:pt x="168" y="2977"/>
                </a:lnTo>
                <a:lnTo>
                  <a:pt x="188" y="2977"/>
                </a:lnTo>
                <a:lnTo>
                  <a:pt x="204" y="2974"/>
                </a:lnTo>
                <a:lnTo>
                  <a:pt x="221" y="2968"/>
                </a:lnTo>
                <a:lnTo>
                  <a:pt x="224" y="2968"/>
                </a:lnTo>
                <a:lnTo>
                  <a:pt x="232" y="2960"/>
                </a:lnTo>
                <a:lnTo>
                  <a:pt x="238" y="2954"/>
                </a:lnTo>
                <a:lnTo>
                  <a:pt x="241" y="2946"/>
                </a:lnTo>
                <a:lnTo>
                  <a:pt x="246" y="2935"/>
                </a:lnTo>
                <a:lnTo>
                  <a:pt x="246" y="2918"/>
                </a:lnTo>
                <a:lnTo>
                  <a:pt x="246" y="2893"/>
                </a:lnTo>
                <a:lnTo>
                  <a:pt x="249" y="2867"/>
                </a:lnTo>
                <a:lnTo>
                  <a:pt x="261" y="2853"/>
                </a:lnTo>
                <a:lnTo>
                  <a:pt x="275" y="2834"/>
                </a:lnTo>
                <a:lnTo>
                  <a:pt x="286" y="2814"/>
                </a:lnTo>
                <a:lnTo>
                  <a:pt x="289" y="2797"/>
                </a:lnTo>
                <a:lnTo>
                  <a:pt x="286" y="2789"/>
                </a:lnTo>
                <a:lnTo>
                  <a:pt x="283" y="2780"/>
                </a:lnTo>
                <a:lnTo>
                  <a:pt x="272" y="2761"/>
                </a:lnTo>
                <a:lnTo>
                  <a:pt x="263" y="2744"/>
                </a:lnTo>
                <a:lnTo>
                  <a:pt x="263" y="2736"/>
                </a:lnTo>
                <a:lnTo>
                  <a:pt x="266" y="2730"/>
                </a:lnTo>
                <a:lnTo>
                  <a:pt x="272" y="2716"/>
                </a:lnTo>
                <a:lnTo>
                  <a:pt x="277" y="2699"/>
                </a:lnTo>
                <a:lnTo>
                  <a:pt x="277" y="2682"/>
                </a:lnTo>
                <a:lnTo>
                  <a:pt x="275" y="2674"/>
                </a:lnTo>
                <a:lnTo>
                  <a:pt x="272" y="2671"/>
                </a:lnTo>
                <a:lnTo>
                  <a:pt x="261" y="2654"/>
                </a:lnTo>
                <a:lnTo>
                  <a:pt x="255" y="2637"/>
                </a:lnTo>
                <a:lnTo>
                  <a:pt x="252" y="2618"/>
                </a:lnTo>
                <a:lnTo>
                  <a:pt x="252" y="2598"/>
                </a:lnTo>
                <a:lnTo>
                  <a:pt x="258" y="2559"/>
                </a:lnTo>
                <a:lnTo>
                  <a:pt x="261" y="2522"/>
                </a:lnTo>
                <a:lnTo>
                  <a:pt x="263" y="2419"/>
                </a:lnTo>
                <a:lnTo>
                  <a:pt x="269" y="2365"/>
                </a:lnTo>
                <a:lnTo>
                  <a:pt x="280" y="2315"/>
                </a:lnTo>
                <a:lnTo>
                  <a:pt x="289" y="2295"/>
                </a:lnTo>
                <a:lnTo>
                  <a:pt x="297" y="2275"/>
                </a:lnTo>
                <a:lnTo>
                  <a:pt x="305" y="2253"/>
                </a:lnTo>
                <a:lnTo>
                  <a:pt x="311" y="2233"/>
                </a:lnTo>
                <a:lnTo>
                  <a:pt x="311" y="2214"/>
                </a:lnTo>
                <a:lnTo>
                  <a:pt x="308" y="2191"/>
                </a:lnTo>
                <a:lnTo>
                  <a:pt x="305" y="2172"/>
                </a:lnTo>
                <a:lnTo>
                  <a:pt x="305" y="2155"/>
                </a:lnTo>
                <a:lnTo>
                  <a:pt x="308" y="2135"/>
                </a:lnTo>
                <a:lnTo>
                  <a:pt x="314" y="2110"/>
                </a:lnTo>
                <a:lnTo>
                  <a:pt x="328" y="2076"/>
                </a:lnTo>
                <a:lnTo>
                  <a:pt x="350" y="2012"/>
                </a:lnTo>
                <a:lnTo>
                  <a:pt x="367" y="1956"/>
                </a:lnTo>
                <a:lnTo>
                  <a:pt x="376" y="1925"/>
                </a:lnTo>
                <a:lnTo>
                  <a:pt x="387" y="1897"/>
                </a:lnTo>
                <a:lnTo>
                  <a:pt x="398" y="1866"/>
                </a:lnTo>
                <a:lnTo>
                  <a:pt x="401" y="1891"/>
                </a:lnTo>
                <a:lnTo>
                  <a:pt x="404" y="1911"/>
                </a:lnTo>
                <a:lnTo>
                  <a:pt x="412" y="1927"/>
                </a:lnTo>
                <a:lnTo>
                  <a:pt x="432" y="1958"/>
                </a:lnTo>
                <a:lnTo>
                  <a:pt x="437" y="1972"/>
                </a:lnTo>
                <a:lnTo>
                  <a:pt x="443" y="1989"/>
                </a:lnTo>
                <a:lnTo>
                  <a:pt x="454" y="2031"/>
                </a:lnTo>
                <a:lnTo>
                  <a:pt x="460" y="2065"/>
                </a:lnTo>
                <a:lnTo>
                  <a:pt x="463" y="2115"/>
                </a:lnTo>
                <a:lnTo>
                  <a:pt x="468" y="2177"/>
                </a:lnTo>
                <a:lnTo>
                  <a:pt x="477" y="2236"/>
                </a:lnTo>
                <a:lnTo>
                  <a:pt x="485" y="2298"/>
                </a:lnTo>
                <a:lnTo>
                  <a:pt x="491" y="2360"/>
                </a:lnTo>
                <a:lnTo>
                  <a:pt x="491" y="2390"/>
                </a:lnTo>
                <a:lnTo>
                  <a:pt x="488" y="2421"/>
                </a:lnTo>
                <a:lnTo>
                  <a:pt x="485" y="2449"/>
                </a:lnTo>
                <a:lnTo>
                  <a:pt x="479" y="2477"/>
                </a:lnTo>
                <a:lnTo>
                  <a:pt x="465" y="2536"/>
                </a:lnTo>
                <a:lnTo>
                  <a:pt x="451" y="2592"/>
                </a:lnTo>
                <a:lnTo>
                  <a:pt x="446" y="2621"/>
                </a:lnTo>
                <a:lnTo>
                  <a:pt x="446" y="2643"/>
                </a:lnTo>
                <a:lnTo>
                  <a:pt x="446" y="2654"/>
                </a:lnTo>
                <a:lnTo>
                  <a:pt x="448" y="2663"/>
                </a:lnTo>
                <a:lnTo>
                  <a:pt x="454" y="2671"/>
                </a:lnTo>
                <a:lnTo>
                  <a:pt x="460" y="2677"/>
                </a:lnTo>
                <a:lnTo>
                  <a:pt x="465" y="2679"/>
                </a:lnTo>
                <a:lnTo>
                  <a:pt x="465" y="2685"/>
                </a:lnTo>
                <a:lnTo>
                  <a:pt x="465" y="2693"/>
                </a:lnTo>
                <a:lnTo>
                  <a:pt x="465" y="2696"/>
                </a:lnTo>
                <a:lnTo>
                  <a:pt x="460" y="2699"/>
                </a:lnTo>
                <a:lnTo>
                  <a:pt x="454" y="2705"/>
                </a:lnTo>
                <a:lnTo>
                  <a:pt x="451" y="2716"/>
                </a:lnTo>
                <a:lnTo>
                  <a:pt x="451" y="2724"/>
                </a:lnTo>
                <a:lnTo>
                  <a:pt x="454" y="2730"/>
                </a:lnTo>
                <a:lnTo>
                  <a:pt x="457" y="2733"/>
                </a:lnTo>
                <a:lnTo>
                  <a:pt x="471" y="2738"/>
                </a:lnTo>
                <a:lnTo>
                  <a:pt x="477" y="2738"/>
                </a:lnTo>
                <a:lnTo>
                  <a:pt x="479" y="2741"/>
                </a:lnTo>
                <a:lnTo>
                  <a:pt x="488" y="2766"/>
                </a:lnTo>
                <a:lnTo>
                  <a:pt x="493" y="2783"/>
                </a:lnTo>
                <a:lnTo>
                  <a:pt x="491" y="2797"/>
                </a:lnTo>
                <a:lnTo>
                  <a:pt x="488" y="2814"/>
                </a:lnTo>
                <a:lnTo>
                  <a:pt x="482" y="2839"/>
                </a:lnTo>
                <a:lnTo>
                  <a:pt x="482" y="2862"/>
                </a:lnTo>
                <a:lnTo>
                  <a:pt x="485" y="2873"/>
                </a:lnTo>
                <a:lnTo>
                  <a:pt x="488" y="2881"/>
                </a:lnTo>
                <a:lnTo>
                  <a:pt x="493" y="2890"/>
                </a:lnTo>
                <a:lnTo>
                  <a:pt x="502" y="2893"/>
                </a:lnTo>
                <a:lnTo>
                  <a:pt x="516" y="2896"/>
                </a:lnTo>
                <a:lnTo>
                  <a:pt x="533" y="2896"/>
                </a:lnTo>
                <a:lnTo>
                  <a:pt x="552" y="2898"/>
                </a:lnTo>
                <a:lnTo>
                  <a:pt x="578" y="2904"/>
                </a:lnTo>
                <a:lnTo>
                  <a:pt x="614" y="2918"/>
                </a:lnTo>
                <a:lnTo>
                  <a:pt x="684" y="2943"/>
                </a:lnTo>
                <a:lnTo>
                  <a:pt x="721" y="2952"/>
                </a:lnTo>
                <a:lnTo>
                  <a:pt x="766" y="2954"/>
                </a:lnTo>
                <a:lnTo>
                  <a:pt x="785" y="2954"/>
                </a:lnTo>
                <a:lnTo>
                  <a:pt x="805" y="2954"/>
                </a:lnTo>
                <a:lnTo>
                  <a:pt x="819" y="2952"/>
                </a:lnTo>
                <a:lnTo>
                  <a:pt x="822" y="2949"/>
                </a:lnTo>
                <a:lnTo>
                  <a:pt x="824" y="2943"/>
                </a:lnTo>
                <a:lnTo>
                  <a:pt x="830" y="2938"/>
                </a:lnTo>
                <a:lnTo>
                  <a:pt x="830" y="2926"/>
                </a:lnTo>
                <a:lnTo>
                  <a:pt x="827" y="2904"/>
                </a:lnTo>
                <a:lnTo>
                  <a:pt x="819" y="2879"/>
                </a:lnTo>
                <a:lnTo>
                  <a:pt x="805" y="2859"/>
                </a:lnTo>
                <a:lnTo>
                  <a:pt x="788" y="2842"/>
                </a:lnTo>
                <a:lnTo>
                  <a:pt x="771" y="2831"/>
                </a:lnTo>
                <a:lnTo>
                  <a:pt x="751" y="2820"/>
                </a:lnTo>
                <a:lnTo>
                  <a:pt x="737" y="2809"/>
                </a:lnTo>
                <a:lnTo>
                  <a:pt x="732" y="2803"/>
                </a:lnTo>
                <a:lnTo>
                  <a:pt x="729" y="2795"/>
                </a:lnTo>
                <a:lnTo>
                  <a:pt x="723" y="2778"/>
                </a:lnTo>
                <a:lnTo>
                  <a:pt x="721" y="2764"/>
                </a:lnTo>
                <a:lnTo>
                  <a:pt x="718" y="2755"/>
                </a:lnTo>
                <a:lnTo>
                  <a:pt x="707" y="2738"/>
                </a:lnTo>
                <a:lnTo>
                  <a:pt x="704" y="2727"/>
                </a:lnTo>
                <a:lnTo>
                  <a:pt x="709" y="2727"/>
                </a:lnTo>
                <a:lnTo>
                  <a:pt x="715" y="2724"/>
                </a:lnTo>
                <a:lnTo>
                  <a:pt x="723" y="2716"/>
                </a:lnTo>
                <a:lnTo>
                  <a:pt x="735" y="2705"/>
                </a:lnTo>
                <a:lnTo>
                  <a:pt x="740" y="2691"/>
                </a:lnTo>
                <a:lnTo>
                  <a:pt x="746" y="2685"/>
                </a:lnTo>
                <a:lnTo>
                  <a:pt x="749" y="2679"/>
                </a:lnTo>
                <a:lnTo>
                  <a:pt x="754" y="2677"/>
                </a:lnTo>
                <a:lnTo>
                  <a:pt x="754" y="2671"/>
                </a:lnTo>
                <a:lnTo>
                  <a:pt x="754" y="2626"/>
                </a:lnTo>
                <a:lnTo>
                  <a:pt x="751" y="2592"/>
                </a:lnTo>
                <a:lnTo>
                  <a:pt x="746" y="2578"/>
                </a:lnTo>
                <a:lnTo>
                  <a:pt x="743" y="2570"/>
                </a:lnTo>
                <a:lnTo>
                  <a:pt x="740" y="2562"/>
                </a:lnTo>
                <a:lnTo>
                  <a:pt x="737" y="2553"/>
                </a:lnTo>
                <a:lnTo>
                  <a:pt x="735" y="2539"/>
                </a:lnTo>
                <a:lnTo>
                  <a:pt x="740" y="2514"/>
                </a:lnTo>
                <a:lnTo>
                  <a:pt x="740" y="2483"/>
                </a:lnTo>
                <a:lnTo>
                  <a:pt x="737" y="2452"/>
                </a:lnTo>
                <a:lnTo>
                  <a:pt x="729" y="2388"/>
                </a:lnTo>
                <a:lnTo>
                  <a:pt x="723" y="2360"/>
                </a:lnTo>
                <a:lnTo>
                  <a:pt x="718" y="2329"/>
                </a:lnTo>
                <a:lnTo>
                  <a:pt x="704" y="2273"/>
                </a:lnTo>
                <a:lnTo>
                  <a:pt x="701" y="2245"/>
                </a:lnTo>
                <a:lnTo>
                  <a:pt x="698" y="2216"/>
                </a:lnTo>
                <a:lnTo>
                  <a:pt x="698" y="2188"/>
                </a:lnTo>
                <a:lnTo>
                  <a:pt x="701" y="2160"/>
                </a:lnTo>
                <a:lnTo>
                  <a:pt x="709" y="2130"/>
                </a:lnTo>
                <a:lnTo>
                  <a:pt x="712" y="2099"/>
                </a:lnTo>
                <a:lnTo>
                  <a:pt x="715" y="2068"/>
                </a:lnTo>
                <a:lnTo>
                  <a:pt x="715" y="2040"/>
                </a:lnTo>
                <a:lnTo>
                  <a:pt x="707" y="1964"/>
                </a:lnTo>
                <a:lnTo>
                  <a:pt x="707" y="1927"/>
                </a:lnTo>
                <a:lnTo>
                  <a:pt x="709" y="1891"/>
                </a:lnTo>
                <a:lnTo>
                  <a:pt x="721" y="1824"/>
                </a:lnTo>
                <a:lnTo>
                  <a:pt x="729" y="1759"/>
                </a:lnTo>
                <a:lnTo>
                  <a:pt x="732" y="1695"/>
                </a:lnTo>
                <a:lnTo>
                  <a:pt x="732" y="1661"/>
                </a:lnTo>
                <a:lnTo>
                  <a:pt x="732" y="1627"/>
                </a:lnTo>
                <a:lnTo>
                  <a:pt x="749" y="1605"/>
                </a:lnTo>
                <a:lnTo>
                  <a:pt x="785" y="1554"/>
                </a:lnTo>
                <a:lnTo>
                  <a:pt x="805" y="1526"/>
                </a:lnTo>
                <a:lnTo>
                  <a:pt x="822" y="1495"/>
                </a:lnTo>
                <a:lnTo>
                  <a:pt x="836" y="1470"/>
                </a:lnTo>
                <a:lnTo>
                  <a:pt x="838" y="1459"/>
                </a:lnTo>
                <a:lnTo>
                  <a:pt x="838" y="1448"/>
                </a:lnTo>
                <a:lnTo>
                  <a:pt x="841" y="1428"/>
                </a:lnTo>
                <a:lnTo>
                  <a:pt x="847" y="1411"/>
                </a:lnTo>
                <a:lnTo>
                  <a:pt x="861" y="1375"/>
                </a:lnTo>
                <a:lnTo>
                  <a:pt x="878" y="1338"/>
                </a:lnTo>
                <a:lnTo>
                  <a:pt x="883" y="1321"/>
                </a:lnTo>
                <a:lnTo>
                  <a:pt x="886" y="1305"/>
                </a:lnTo>
                <a:lnTo>
                  <a:pt x="883" y="1192"/>
                </a:lnTo>
                <a:lnTo>
                  <a:pt x="881" y="1094"/>
                </a:lnTo>
                <a:lnTo>
                  <a:pt x="875" y="1046"/>
                </a:lnTo>
                <a:lnTo>
                  <a:pt x="872" y="1016"/>
                </a:lnTo>
                <a:lnTo>
                  <a:pt x="875" y="976"/>
                </a:lnTo>
                <a:lnTo>
                  <a:pt x="875" y="954"/>
                </a:lnTo>
                <a:lnTo>
                  <a:pt x="875" y="929"/>
                </a:lnTo>
                <a:lnTo>
                  <a:pt x="867" y="875"/>
                </a:lnTo>
                <a:lnTo>
                  <a:pt x="858" y="833"/>
                </a:lnTo>
                <a:lnTo>
                  <a:pt x="850" y="814"/>
                </a:lnTo>
                <a:lnTo>
                  <a:pt x="838" y="769"/>
                </a:lnTo>
                <a:lnTo>
                  <a:pt x="819" y="704"/>
                </a:lnTo>
                <a:lnTo>
                  <a:pt x="791" y="628"/>
                </a:lnTo>
                <a:lnTo>
                  <a:pt x="774" y="583"/>
                </a:lnTo>
                <a:lnTo>
                  <a:pt x="766" y="553"/>
                </a:lnTo>
                <a:lnTo>
                  <a:pt x="760" y="541"/>
                </a:lnTo>
                <a:lnTo>
                  <a:pt x="751" y="527"/>
                </a:lnTo>
                <a:lnTo>
                  <a:pt x="723" y="499"/>
                </a:lnTo>
                <a:lnTo>
                  <a:pt x="695" y="474"/>
                </a:lnTo>
                <a:lnTo>
                  <a:pt x="684" y="463"/>
                </a:lnTo>
                <a:lnTo>
                  <a:pt x="676" y="460"/>
                </a:lnTo>
                <a:lnTo>
                  <a:pt x="634" y="440"/>
                </a:lnTo>
                <a:lnTo>
                  <a:pt x="606" y="426"/>
                </a:lnTo>
                <a:lnTo>
                  <a:pt x="594" y="424"/>
                </a:lnTo>
                <a:lnTo>
                  <a:pt x="583" y="421"/>
                </a:lnTo>
                <a:lnTo>
                  <a:pt x="580" y="410"/>
                </a:lnTo>
                <a:lnTo>
                  <a:pt x="575" y="398"/>
                </a:lnTo>
                <a:lnTo>
                  <a:pt x="569" y="393"/>
                </a:lnTo>
                <a:lnTo>
                  <a:pt x="564" y="381"/>
                </a:lnTo>
                <a:lnTo>
                  <a:pt x="561" y="376"/>
                </a:lnTo>
                <a:lnTo>
                  <a:pt x="561" y="365"/>
                </a:lnTo>
                <a:lnTo>
                  <a:pt x="566" y="359"/>
                </a:lnTo>
                <a:lnTo>
                  <a:pt x="580" y="345"/>
                </a:lnTo>
                <a:lnTo>
                  <a:pt x="586" y="337"/>
                </a:lnTo>
                <a:lnTo>
                  <a:pt x="592" y="325"/>
                </a:lnTo>
                <a:lnTo>
                  <a:pt x="597" y="311"/>
                </a:lnTo>
                <a:lnTo>
                  <a:pt x="597" y="300"/>
                </a:lnTo>
                <a:lnTo>
                  <a:pt x="600" y="292"/>
                </a:lnTo>
                <a:lnTo>
                  <a:pt x="606" y="289"/>
                </a:lnTo>
                <a:lnTo>
                  <a:pt x="608" y="283"/>
                </a:lnTo>
                <a:lnTo>
                  <a:pt x="614" y="286"/>
                </a:lnTo>
                <a:lnTo>
                  <a:pt x="617" y="289"/>
                </a:lnTo>
                <a:lnTo>
                  <a:pt x="620" y="292"/>
                </a:lnTo>
                <a:lnTo>
                  <a:pt x="622" y="292"/>
                </a:lnTo>
                <a:lnTo>
                  <a:pt x="628" y="286"/>
                </a:lnTo>
                <a:lnTo>
                  <a:pt x="634" y="278"/>
                </a:lnTo>
                <a:lnTo>
                  <a:pt x="639" y="261"/>
                </a:lnTo>
                <a:lnTo>
                  <a:pt x="645" y="244"/>
                </a:lnTo>
                <a:lnTo>
                  <a:pt x="653" y="230"/>
                </a:lnTo>
                <a:lnTo>
                  <a:pt x="653" y="227"/>
                </a:lnTo>
                <a:lnTo>
                  <a:pt x="653" y="224"/>
                </a:lnTo>
                <a:lnTo>
                  <a:pt x="648" y="216"/>
                </a:lnTo>
                <a:lnTo>
                  <a:pt x="642" y="207"/>
                </a:lnTo>
                <a:lnTo>
                  <a:pt x="636" y="207"/>
                </a:lnTo>
                <a:lnTo>
                  <a:pt x="634" y="207"/>
                </a:lnTo>
                <a:close/>
              </a:path>
            </a:pathLst>
          </a:custGeom>
          <a:solidFill>
            <a:schemeClr val="bg1"/>
          </a:solidFill>
          <a:ln w="9525">
            <a:solidFill>
              <a:schemeClr val="tx1"/>
            </a:solidFill>
            <a:round/>
            <a:headEnd/>
            <a:tailEnd/>
          </a:ln>
        </p:spPr>
        <p:txBody>
          <a:bodyPr/>
          <a:lstStyle/>
          <a:p>
            <a:endParaRPr lang="en-GB"/>
          </a:p>
        </p:txBody>
      </p:sp>
      <p:sp>
        <p:nvSpPr>
          <p:cNvPr id="9" name="Freeform 252"/>
          <p:cNvSpPr>
            <a:spLocks/>
          </p:cNvSpPr>
          <p:nvPr/>
        </p:nvSpPr>
        <p:spPr bwMode="auto">
          <a:xfrm>
            <a:off x="6911975" y="1593850"/>
            <a:ext cx="1738313" cy="4572000"/>
          </a:xfrm>
          <a:custGeom>
            <a:avLst/>
            <a:gdLst>
              <a:gd name="T0" fmla="*/ 1677775 w 804"/>
              <a:gd name="T1" fmla="*/ 1931648 h 2116"/>
              <a:gd name="T2" fmla="*/ 1630209 w 804"/>
              <a:gd name="T3" fmla="*/ 1776079 h 2116"/>
              <a:gd name="T4" fmla="*/ 1586967 w 804"/>
              <a:gd name="T5" fmla="*/ 1633474 h 2116"/>
              <a:gd name="T6" fmla="*/ 1561022 w 804"/>
              <a:gd name="T7" fmla="*/ 1495191 h 2116"/>
              <a:gd name="T8" fmla="*/ 1669126 w 804"/>
              <a:gd name="T9" fmla="*/ 1330979 h 2116"/>
              <a:gd name="T10" fmla="*/ 1738313 w 804"/>
              <a:gd name="T11" fmla="*/ 993913 h 2116"/>
              <a:gd name="T12" fmla="*/ 1664802 w 804"/>
              <a:gd name="T13" fmla="*/ 743274 h 2116"/>
              <a:gd name="T14" fmla="*/ 1548050 w 804"/>
              <a:gd name="T15" fmla="*/ 704382 h 2116"/>
              <a:gd name="T16" fmla="*/ 1487512 w 804"/>
              <a:gd name="T17" fmla="*/ 574741 h 2116"/>
              <a:gd name="T18" fmla="*/ 1465891 w 804"/>
              <a:gd name="T19" fmla="*/ 362994 h 2116"/>
              <a:gd name="T20" fmla="*/ 1383732 w 804"/>
              <a:gd name="T21" fmla="*/ 181497 h 2116"/>
              <a:gd name="T22" fmla="*/ 1279952 w 804"/>
              <a:gd name="T23" fmla="*/ 30250 h 2116"/>
              <a:gd name="T24" fmla="*/ 1098337 w 804"/>
              <a:gd name="T25" fmla="*/ 30250 h 2116"/>
              <a:gd name="T26" fmla="*/ 981585 w 804"/>
              <a:gd name="T27" fmla="*/ 73463 h 2116"/>
              <a:gd name="T28" fmla="*/ 869157 w 804"/>
              <a:gd name="T29" fmla="*/ 302495 h 2116"/>
              <a:gd name="T30" fmla="*/ 860508 w 804"/>
              <a:gd name="T31" fmla="*/ 488314 h 2116"/>
              <a:gd name="T32" fmla="*/ 812942 w 804"/>
              <a:gd name="T33" fmla="*/ 704382 h 2116"/>
              <a:gd name="T34" fmla="*/ 691866 w 804"/>
              <a:gd name="T35" fmla="*/ 812416 h 2116"/>
              <a:gd name="T36" fmla="*/ 614031 w 804"/>
              <a:gd name="T37" fmla="*/ 1266159 h 2116"/>
              <a:gd name="T38" fmla="*/ 644300 w 804"/>
              <a:gd name="T39" fmla="*/ 1417406 h 2116"/>
              <a:gd name="T40" fmla="*/ 730783 w 804"/>
              <a:gd name="T41" fmla="*/ 1525440 h 2116"/>
              <a:gd name="T42" fmla="*/ 722135 w 804"/>
              <a:gd name="T43" fmla="*/ 1659403 h 2116"/>
              <a:gd name="T44" fmla="*/ 704838 w 804"/>
              <a:gd name="T45" fmla="*/ 1884113 h 2116"/>
              <a:gd name="T46" fmla="*/ 674569 w 804"/>
              <a:gd name="T47" fmla="*/ 2039682 h 2116"/>
              <a:gd name="T48" fmla="*/ 722135 w 804"/>
              <a:gd name="T49" fmla="*/ 2095860 h 2116"/>
              <a:gd name="T50" fmla="*/ 696190 w 804"/>
              <a:gd name="T51" fmla="*/ 2182287 h 2116"/>
              <a:gd name="T52" fmla="*/ 657273 w 804"/>
              <a:gd name="T53" fmla="*/ 2324892 h 2116"/>
              <a:gd name="T54" fmla="*/ 544844 w 804"/>
              <a:gd name="T55" fmla="*/ 2895312 h 2116"/>
              <a:gd name="T56" fmla="*/ 527548 w 804"/>
              <a:gd name="T57" fmla="*/ 2973096 h 2116"/>
              <a:gd name="T58" fmla="*/ 471334 w 804"/>
              <a:gd name="T59" fmla="*/ 3163236 h 2116"/>
              <a:gd name="T60" fmla="*/ 423768 w 804"/>
              <a:gd name="T61" fmla="*/ 3349055 h 2116"/>
              <a:gd name="T62" fmla="*/ 341609 w 804"/>
              <a:gd name="T63" fmla="*/ 3547837 h 2116"/>
              <a:gd name="T64" fmla="*/ 285395 w 804"/>
              <a:gd name="T65" fmla="*/ 3742299 h 2116"/>
              <a:gd name="T66" fmla="*/ 190263 w 804"/>
              <a:gd name="T67" fmla="*/ 4070722 h 2116"/>
              <a:gd name="T68" fmla="*/ 69187 w 804"/>
              <a:gd name="T69" fmla="*/ 4420752 h 2116"/>
              <a:gd name="T70" fmla="*/ 8648 w 804"/>
              <a:gd name="T71" fmla="*/ 4438038 h 2116"/>
              <a:gd name="T72" fmla="*/ 51890 w 804"/>
              <a:gd name="T73" fmla="*/ 4528786 h 2116"/>
              <a:gd name="T74" fmla="*/ 298367 w 804"/>
              <a:gd name="T75" fmla="*/ 4520144 h 2116"/>
              <a:gd name="T76" fmla="*/ 428092 w 804"/>
              <a:gd name="T77" fmla="*/ 4515822 h 2116"/>
              <a:gd name="T78" fmla="*/ 575114 w 804"/>
              <a:gd name="T79" fmla="*/ 4191720 h 2116"/>
              <a:gd name="T80" fmla="*/ 674569 w 804"/>
              <a:gd name="T81" fmla="*/ 3772548 h 2116"/>
              <a:gd name="T82" fmla="*/ 748080 w 804"/>
              <a:gd name="T83" fmla="*/ 3422518 h 2116"/>
              <a:gd name="T84" fmla="*/ 830239 w 804"/>
              <a:gd name="T85" fmla="*/ 3206450 h 2116"/>
              <a:gd name="T86" fmla="*/ 873481 w 804"/>
              <a:gd name="T87" fmla="*/ 3033595 h 2116"/>
              <a:gd name="T88" fmla="*/ 1163199 w 804"/>
              <a:gd name="T89" fmla="*/ 2432926 h 2116"/>
              <a:gd name="T90" fmla="*/ 1167524 w 804"/>
              <a:gd name="T91" fmla="*/ 3184843 h 2116"/>
              <a:gd name="T92" fmla="*/ 1176172 w 804"/>
              <a:gd name="T93" fmla="*/ 3357698 h 2116"/>
              <a:gd name="T94" fmla="*/ 1106985 w 804"/>
              <a:gd name="T95" fmla="*/ 3634265 h 2116"/>
              <a:gd name="T96" fmla="*/ 1046447 w 804"/>
              <a:gd name="T97" fmla="*/ 3919474 h 2116"/>
              <a:gd name="T98" fmla="*/ 959964 w 804"/>
              <a:gd name="T99" fmla="*/ 4399146 h 2116"/>
              <a:gd name="T100" fmla="*/ 1024826 w 804"/>
              <a:gd name="T101" fmla="*/ 4550393 h 2116"/>
              <a:gd name="T102" fmla="*/ 1163199 w 804"/>
              <a:gd name="T103" fmla="*/ 4550393 h 2116"/>
              <a:gd name="T104" fmla="*/ 1288600 w 804"/>
              <a:gd name="T105" fmla="*/ 4476930 h 2116"/>
              <a:gd name="T106" fmla="*/ 1362111 w 804"/>
              <a:gd name="T107" fmla="*/ 4381860 h 2116"/>
              <a:gd name="T108" fmla="*/ 1465891 w 804"/>
              <a:gd name="T109" fmla="*/ 3690442 h 2116"/>
              <a:gd name="T110" fmla="*/ 1500484 w 804"/>
              <a:gd name="T111" fmla="*/ 3323127 h 2116"/>
              <a:gd name="T112" fmla="*/ 1599940 w 804"/>
              <a:gd name="T113" fmla="*/ 2739743 h 2116"/>
              <a:gd name="T114" fmla="*/ 1664802 w 804"/>
              <a:gd name="T115" fmla="*/ 2415641 h 2116"/>
              <a:gd name="T116" fmla="*/ 1651830 w 804"/>
              <a:gd name="T117" fmla="*/ 2108824 h 2116"/>
              <a:gd name="T118" fmla="*/ 1660478 w 804"/>
              <a:gd name="T119" fmla="*/ 2056968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4102" name="AutoShape 6"/>
          <p:cNvSpPr>
            <a:spLocks noGrp="1" noChangeArrowheads="1"/>
          </p:cNvSpPr>
          <p:nvPr>
            <p:ph type="ctrTitle"/>
          </p:nvPr>
        </p:nvSpPr>
        <p:spPr>
          <a:xfrm>
            <a:off x="468313" y="2384425"/>
            <a:ext cx="6983412" cy="1079500"/>
          </a:xfrm>
          <a:prstGeom prst="roundRect">
            <a:avLst>
              <a:gd name="adj" fmla="val 49282"/>
            </a:avLst>
          </a:prstGeom>
          <a:solidFill>
            <a:schemeClr val="tx1">
              <a:alpha val="10001"/>
            </a:schemeClr>
          </a:solidFill>
          <a:ln w="12700"/>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685800" y="3548063"/>
            <a:ext cx="449897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Tree>
    <p:extLst>
      <p:ext uri="{BB962C8B-B14F-4D97-AF65-F5344CB8AC3E}">
        <p14:creationId xmlns:p14="http://schemas.microsoft.com/office/powerpoint/2010/main" val="343879747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1574397-AA7B-4B29-B0A5-236BFB46FDD5}" type="slidenum">
              <a:rPr lang="en-US" altLang="en-US"/>
              <a:pPr>
                <a:defRPr/>
              </a:pPr>
              <a:t>‹#›</a:t>
            </a:fld>
            <a:endParaRPr lang="en-US" altLang="en-US"/>
          </a:p>
        </p:txBody>
      </p:sp>
    </p:spTree>
    <p:extLst>
      <p:ext uri="{BB962C8B-B14F-4D97-AF65-F5344CB8AC3E}">
        <p14:creationId xmlns:p14="http://schemas.microsoft.com/office/powerpoint/2010/main" val="157289577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472B0B2-9E16-4726-827A-3CAB0B309D30}" type="slidenum">
              <a:rPr lang="en-US" altLang="en-US"/>
              <a:pPr>
                <a:defRPr/>
              </a:pPr>
              <a:t>‹#›</a:t>
            </a:fld>
            <a:endParaRPr lang="en-US" altLang="en-US"/>
          </a:p>
        </p:txBody>
      </p:sp>
    </p:spTree>
    <p:extLst>
      <p:ext uri="{BB962C8B-B14F-4D97-AF65-F5344CB8AC3E}">
        <p14:creationId xmlns:p14="http://schemas.microsoft.com/office/powerpoint/2010/main" val="33679082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616752-25D7-47C2-8708-49E08C068F5C}" type="slidenum">
              <a:rPr lang="en-US" altLang="en-US"/>
              <a:pPr>
                <a:defRPr/>
              </a:pPr>
              <a:t>‹#›</a:t>
            </a:fld>
            <a:endParaRPr lang="en-US" altLang="en-US"/>
          </a:p>
        </p:txBody>
      </p:sp>
    </p:spTree>
    <p:extLst>
      <p:ext uri="{BB962C8B-B14F-4D97-AF65-F5344CB8AC3E}">
        <p14:creationId xmlns:p14="http://schemas.microsoft.com/office/powerpoint/2010/main" val="3304995051"/>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8ADA89-2C20-4E02-A947-1C83E3B32D47}" type="slidenum">
              <a:rPr lang="en-US" altLang="en-US"/>
              <a:pPr>
                <a:defRPr/>
              </a:pPr>
              <a:t>‹#›</a:t>
            </a:fld>
            <a:endParaRPr lang="en-US" altLang="en-US"/>
          </a:p>
        </p:txBody>
      </p:sp>
    </p:spTree>
    <p:extLst>
      <p:ext uri="{BB962C8B-B14F-4D97-AF65-F5344CB8AC3E}">
        <p14:creationId xmlns:p14="http://schemas.microsoft.com/office/powerpoint/2010/main" val="3388089138"/>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52274DE-2504-4077-B8FF-10EBAB591432}" type="slidenum">
              <a:rPr lang="en-US" altLang="en-US"/>
              <a:pPr>
                <a:defRPr/>
              </a:pPr>
              <a:t>‹#›</a:t>
            </a:fld>
            <a:endParaRPr lang="en-US" altLang="en-US"/>
          </a:p>
        </p:txBody>
      </p:sp>
    </p:spTree>
    <p:extLst>
      <p:ext uri="{BB962C8B-B14F-4D97-AF65-F5344CB8AC3E}">
        <p14:creationId xmlns:p14="http://schemas.microsoft.com/office/powerpoint/2010/main" val="216704070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4C93B52-BC6E-4993-A2E6-CE61ECC48E3A}" type="slidenum">
              <a:rPr lang="en-US" altLang="en-US"/>
              <a:pPr>
                <a:defRPr/>
              </a:pPr>
              <a:t>‹#›</a:t>
            </a:fld>
            <a:endParaRPr lang="en-US" altLang="en-US"/>
          </a:p>
        </p:txBody>
      </p:sp>
    </p:spTree>
    <p:extLst>
      <p:ext uri="{BB962C8B-B14F-4D97-AF65-F5344CB8AC3E}">
        <p14:creationId xmlns:p14="http://schemas.microsoft.com/office/powerpoint/2010/main" val="292191348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45A54C4-DECC-4849-84C9-D1DB556421E5}" type="slidenum">
              <a:rPr lang="en-US" altLang="en-US"/>
              <a:pPr>
                <a:defRPr/>
              </a:pPr>
              <a:t>‹#›</a:t>
            </a:fld>
            <a:endParaRPr lang="en-US" altLang="en-US"/>
          </a:p>
        </p:txBody>
      </p:sp>
    </p:spTree>
    <p:extLst>
      <p:ext uri="{BB962C8B-B14F-4D97-AF65-F5344CB8AC3E}">
        <p14:creationId xmlns:p14="http://schemas.microsoft.com/office/powerpoint/2010/main" val="318295862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A86C2F1-E7E2-4E5D-9B39-35A5C0701398}" type="slidenum">
              <a:rPr lang="en-US" altLang="en-US"/>
              <a:pPr>
                <a:defRPr/>
              </a:pPr>
              <a:t>‹#›</a:t>
            </a:fld>
            <a:endParaRPr lang="en-US" altLang="en-US"/>
          </a:p>
        </p:txBody>
      </p:sp>
    </p:spTree>
    <p:extLst>
      <p:ext uri="{BB962C8B-B14F-4D97-AF65-F5344CB8AC3E}">
        <p14:creationId xmlns:p14="http://schemas.microsoft.com/office/powerpoint/2010/main" val="146938291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574841A-A0B8-4949-A66F-75B45768761D}" type="slidenum">
              <a:rPr lang="en-US" altLang="en-US"/>
              <a:pPr>
                <a:defRPr/>
              </a:pPr>
              <a:t>‹#›</a:t>
            </a:fld>
            <a:endParaRPr lang="en-US" altLang="en-US"/>
          </a:p>
        </p:txBody>
      </p:sp>
    </p:spTree>
    <p:extLst>
      <p:ext uri="{BB962C8B-B14F-4D97-AF65-F5344CB8AC3E}">
        <p14:creationId xmlns:p14="http://schemas.microsoft.com/office/powerpoint/2010/main" val="78591857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1475E86-5DBE-437B-B04E-7FE409348DBB}" type="slidenum">
              <a:rPr lang="en-US" altLang="en-US"/>
              <a:pPr>
                <a:defRPr/>
              </a:pPr>
              <a:t>‹#›</a:t>
            </a:fld>
            <a:endParaRPr lang="en-US" altLang="en-US"/>
          </a:p>
        </p:txBody>
      </p:sp>
    </p:spTree>
    <p:extLst>
      <p:ext uri="{BB962C8B-B14F-4D97-AF65-F5344CB8AC3E}">
        <p14:creationId xmlns:p14="http://schemas.microsoft.com/office/powerpoint/2010/main" val="52413901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624CD04-097B-4C36-A8E6-B434B2E23CEF}" type="slidenum">
              <a:rPr lang="en-US" altLang="en-US"/>
              <a:pPr>
                <a:defRPr/>
              </a:pPr>
              <a:t>‹#›</a:t>
            </a:fld>
            <a:endParaRPr lang="en-US" altLang="en-US"/>
          </a:p>
        </p:txBody>
      </p:sp>
    </p:spTree>
    <p:extLst>
      <p:ext uri="{BB962C8B-B14F-4D97-AF65-F5344CB8AC3E}">
        <p14:creationId xmlns:p14="http://schemas.microsoft.com/office/powerpoint/2010/main" val="332051080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EC06378-61BB-4507-8387-E12735FB4E3C}" type="slidenum">
              <a:rPr lang="en-US" altLang="en-US"/>
              <a:pPr>
                <a:defRPr/>
              </a:pPr>
              <a:t>‹#›</a:t>
            </a:fld>
            <a:endParaRPr lang="en-US" altLang="en-US"/>
          </a:p>
        </p:txBody>
      </p:sp>
    </p:spTree>
    <p:extLst>
      <p:ext uri="{BB962C8B-B14F-4D97-AF65-F5344CB8AC3E}">
        <p14:creationId xmlns:p14="http://schemas.microsoft.com/office/powerpoint/2010/main" val="64297659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6D0CBFA-2176-4862-A604-D9123F708B6D}" type="slidenum">
              <a:rPr lang="en-US" altLang="en-US"/>
              <a:pPr>
                <a:defRPr/>
              </a:pPr>
              <a:t>‹#›</a:t>
            </a:fld>
            <a:endParaRPr lang="en-US" altLang="en-US"/>
          </a:p>
        </p:txBody>
      </p:sp>
    </p:spTree>
    <p:extLst>
      <p:ext uri="{BB962C8B-B14F-4D97-AF65-F5344CB8AC3E}">
        <p14:creationId xmlns:p14="http://schemas.microsoft.com/office/powerpoint/2010/main" val="203625133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43"/>
          <p:cNvGrpSpPr>
            <a:grpSpLocks/>
          </p:cNvGrpSpPr>
          <p:nvPr/>
        </p:nvGrpSpPr>
        <p:grpSpPr bwMode="auto">
          <a:xfrm>
            <a:off x="539750" y="1254125"/>
            <a:ext cx="3905250" cy="4946650"/>
            <a:chOff x="340" y="790"/>
            <a:chExt cx="2328" cy="2949"/>
          </a:xfrm>
        </p:grpSpPr>
        <p:sp>
          <p:nvSpPr>
            <p:cNvPr id="1034" name="Freeform 240"/>
            <p:cNvSpPr>
              <a:spLocks noEditPoints="1"/>
            </p:cNvSpPr>
            <p:nvPr userDrawn="1"/>
          </p:nvSpPr>
          <p:spPr bwMode="auto">
            <a:xfrm>
              <a:off x="340" y="890"/>
              <a:ext cx="989" cy="2758"/>
            </a:xfrm>
            <a:custGeom>
              <a:avLst/>
              <a:gdLst>
                <a:gd name="T0" fmla="*/ 880 w 5937"/>
                <a:gd name="T1" fmla="*/ 2079 h 16552"/>
                <a:gd name="T2" fmla="*/ 820 w 5937"/>
                <a:gd name="T3" fmla="*/ 1854 h 16552"/>
                <a:gd name="T4" fmla="*/ 722 w 5937"/>
                <a:gd name="T5" fmla="*/ 1537 h 16552"/>
                <a:gd name="T6" fmla="*/ 694 w 5937"/>
                <a:gd name="T7" fmla="*/ 1456 h 16552"/>
                <a:gd name="T8" fmla="*/ 675 w 5937"/>
                <a:gd name="T9" fmla="*/ 1402 h 16552"/>
                <a:gd name="T10" fmla="*/ 653 w 5937"/>
                <a:gd name="T11" fmla="*/ 1340 h 16552"/>
                <a:gd name="T12" fmla="*/ 668 w 5937"/>
                <a:gd name="T13" fmla="*/ 1256 h 16552"/>
                <a:gd name="T14" fmla="*/ 670 w 5937"/>
                <a:gd name="T15" fmla="*/ 1138 h 16552"/>
                <a:gd name="T16" fmla="*/ 686 w 5937"/>
                <a:gd name="T17" fmla="*/ 1030 h 16552"/>
                <a:gd name="T18" fmla="*/ 905 w 5937"/>
                <a:gd name="T19" fmla="*/ 877 h 16552"/>
                <a:gd name="T20" fmla="*/ 922 w 5937"/>
                <a:gd name="T21" fmla="*/ 710 h 16552"/>
                <a:gd name="T22" fmla="*/ 784 w 5937"/>
                <a:gd name="T23" fmla="*/ 516 h 16552"/>
                <a:gd name="T24" fmla="*/ 733 w 5937"/>
                <a:gd name="T25" fmla="*/ 456 h 16552"/>
                <a:gd name="T26" fmla="*/ 655 w 5937"/>
                <a:gd name="T27" fmla="*/ 402 h 16552"/>
                <a:gd name="T28" fmla="*/ 687 w 5937"/>
                <a:gd name="T29" fmla="*/ 117 h 16552"/>
                <a:gd name="T30" fmla="*/ 566 w 5937"/>
                <a:gd name="T31" fmla="*/ 35 h 16552"/>
                <a:gd name="T32" fmla="*/ 457 w 5937"/>
                <a:gd name="T33" fmla="*/ 2 h 16552"/>
                <a:gd name="T34" fmla="*/ 334 w 5937"/>
                <a:gd name="T35" fmla="*/ 139 h 16552"/>
                <a:gd name="T36" fmla="*/ 272 w 5937"/>
                <a:gd name="T37" fmla="*/ 403 h 16552"/>
                <a:gd name="T38" fmla="*/ 192 w 5937"/>
                <a:gd name="T39" fmla="*/ 434 h 16552"/>
                <a:gd name="T40" fmla="*/ 122 w 5937"/>
                <a:gd name="T41" fmla="*/ 505 h 16552"/>
                <a:gd name="T42" fmla="*/ 25 w 5937"/>
                <a:gd name="T43" fmla="*/ 753 h 16552"/>
                <a:gd name="T44" fmla="*/ 187 w 5937"/>
                <a:gd name="T45" fmla="*/ 970 h 16552"/>
                <a:gd name="T46" fmla="*/ 165 w 5937"/>
                <a:gd name="T47" fmla="*/ 1015 h 16552"/>
                <a:gd name="T48" fmla="*/ 138 w 5937"/>
                <a:gd name="T49" fmla="*/ 1086 h 16552"/>
                <a:gd name="T50" fmla="*/ 96 w 5937"/>
                <a:gd name="T51" fmla="*/ 1212 h 16552"/>
                <a:gd name="T52" fmla="*/ 90 w 5937"/>
                <a:gd name="T53" fmla="*/ 1592 h 16552"/>
                <a:gd name="T54" fmla="*/ 92 w 5937"/>
                <a:gd name="T55" fmla="*/ 1657 h 16552"/>
                <a:gd name="T56" fmla="*/ 96 w 5937"/>
                <a:gd name="T57" fmla="*/ 1741 h 16552"/>
                <a:gd name="T58" fmla="*/ 94 w 5937"/>
                <a:gd name="T59" fmla="*/ 1841 h 16552"/>
                <a:gd name="T60" fmla="*/ 80 w 5937"/>
                <a:gd name="T61" fmla="*/ 1919 h 16552"/>
                <a:gd name="T62" fmla="*/ 61 w 5937"/>
                <a:gd name="T63" fmla="*/ 2049 h 16552"/>
                <a:gd name="T64" fmla="*/ 41 w 5937"/>
                <a:gd name="T65" fmla="*/ 2241 h 16552"/>
                <a:gd name="T66" fmla="*/ 6 w 5937"/>
                <a:gd name="T67" fmla="*/ 2496 h 16552"/>
                <a:gd name="T68" fmla="*/ 43 w 5937"/>
                <a:gd name="T69" fmla="*/ 2586 h 16552"/>
                <a:gd name="T70" fmla="*/ 75 w 5937"/>
                <a:gd name="T71" fmla="*/ 2734 h 16552"/>
                <a:gd name="T72" fmla="*/ 187 w 5937"/>
                <a:gd name="T73" fmla="*/ 2585 h 16552"/>
                <a:gd name="T74" fmla="*/ 194 w 5937"/>
                <a:gd name="T75" fmla="*/ 2530 h 16552"/>
                <a:gd name="T76" fmla="*/ 212 w 5937"/>
                <a:gd name="T77" fmla="*/ 2412 h 16552"/>
                <a:gd name="T78" fmla="*/ 249 w 5937"/>
                <a:gd name="T79" fmla="*/ 1972 h 16552"/>
                <a:gd name="T80" fmla="*/ 259 w 5937"/>
                <a:gd name="T81" fmla="*/ 1824 h 16552"/>
                <a:gd name="T82" fmla="*/ 265 w 5937"/>
                <a:gd name="T83" fmla="*/ 1735 h 16552"/>
                <a:gd name="T84" fmla="*/ 327 w 5937"/>
                <a:gd name="T85" fmla="*/ 1432 h 16552"/>
                <a:gd name="T86" fmla="*/ 419 w 5937"/>
                <a:gd name="T87" fmla="*/ 1503 h 16552"/>
                <a:gd name="T88" fmla="*/ 612 w 5937"/>
                <a:gd name="T89" fmla="*/ 1830 h 16552"/>
                <a:gd name="T90" fmla="*/ 676 w 5937"/>
                <a:gd name="T91" fmla="*/ 1995 h 16552"/>
                <a:gd name="T92" fmla="*/ 709 w 5937"/>
                <a:gd name="T93" fmla="*/ 2179 h 16552"/>
                <a:gd name="T94" fmla="*/ 728 w 5937"/>
                <a:gd name="T95" fmla="*/ 2449 h 16552"/>
                <a:gd name="T96" fmla="*/ 798 w 5937"/>
                <a:gd name="T97" fmla="*/ 2485 h 16552"/>
                <a:gd name="T98" fmla="*/ 772 w 5937"/>
                <a:gd name="T99" fmla="*/ 2592 h 16552"/>
                <a:gd name="T100" fmla="*/ 762 w 5937"/>
                <a:gd name="T101" fmla="*/ 2711 h 16552"/>
                <a:gd name="T102" fmla="*/ 839 w 5937"/>
                <a:gd name="T103" fmla="*/ 2748 h 16552"/>
                <a:gd name="T104" fmla="*/ 860 w 5937"/>
                <a:gd name="T105" fmla="*/ 2680 h 16552"/>
                <a:gd name="T106" fmla="*/ 931 w 5937"/>
                <a:gd name="T107" fmla="*/ 2681 h 16552"/>
                <a:gd name="T108" fmla="*/ 942 w 5937"/>
                <a:gd name="T109" fmla="*/ 2535 h 16552"/>
                <a:gd name="T110" fmla="*/ 989 w 5937"/>
                <a:gd name="T111" fmla="*/ 2395 h 16552"/>
                <a:gd name="T112" fmla="*/ 154 w 5937"/>
                <a:gd name="T113" fmla="*/ 697 h 16552"/>
                <a:gd name="T114" fmla="*/ 232 w 5937"/>
                <a:gd name="T115" fmla="*/ 709 h 16552"/>
                <a:gd name="T116" fmla="*/ 250 w 5937"/>
                <a:gd name="T117" fmla="*/ 931 h 16552"/>
                <a:gd name="T118" fmla="*/ 683 w 5937"/>
                <a:gd name="T119" fmla="*/ 700 h 16552"/>
                <a:gd name="T120" fmla="*/ 757 w 5937"/>
                <a:gd name="T121" fmla="*/ 737 h 16552"/>
                <a:gd name="T122" fmla="*/ 724 w 5937"/>
                <a:gd name="T123" fmla="*/ 894 h 16552"/>
                <a:gd name="T124" fmla="*/ 634 w 5937"/>
                <a:gd name="T125" fmla="*/ 955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1035" name="Freeform 241"/>
            <p:cNvSpPr>
              <a:spLocks/>
            </p:cNvSpPr>
            <p:nvPr userDrawn="1"/>
          </p:nvSpPr>
          <p:spPr bwMode="auto">
            <a:xfrm flipH="1">
              <a:off x="1043" y="790"/>
              <a:ext cx="861" cy="2857"/>
            </a:xfrm>
            <a:custGeom>
              <a:avLst/>
              <a:gdLst>
                <a:gd name="T0" fmla="*/ 858 w 4079"/>
                <a:gd name="T1" fmla="*/ 948 h 14518"/>
                <a:gd name="T2" fmla="*/ 826 w 4079"/>
                <a:gd name="T3" fmla="*/ 1051 h 14518"/>
                <a:gd name="T4" fmla="*/ 777 w 4079"/>
                <a:gd name="T5" fmla="*/ 1154 h 14518"/>
                <a:gd name="T6" fmla="*/ 791 w 4079"/>
                <a:gd name="T7" fmla="*/ 1375 h 14518"/>
                <a:gd name="T8" fmla="*/ 795 w 4079"/>
                <a:gd name="T9" fmla="*/ 1446 h 14518"/>
                <a:gd name="T10" fmla="*/ 751 w 4079"/>
                <a:gd name="T11" fmla="*/ 1673 h 14518"/>
                <a:gd name="T12" fmla="*/ 739 w 4079"/>
                <a:gd name="T13" fmla="*/ 1868 h 14518"/>
                <a:gd name="T14" fmla="*/ 728 w 4079"/>
                <a:gd name="T15" fmla="*/ 2043 h 14518"/>
                <a:gd name="T16" fmla="*/ 741 w 4079"/>
                <a:gd name="T17" fmla="*/ 2171 h 14518"/>
                <a:gd name="T18" fmla="*/ 754 w 4079"/>
                <a:gd name="T19" fmla="*/ 2307 h 14518"/>
                <a:gd name="T20" fmla="*/ 757 w 4079"/>
                <a:gd name="T21" fmla="*/ 2503 h 14518"/>
                <a:gd name="T22" fmla="*/ 765 w 4079"/>
                <a:gd name="T23" fmla="*/ 2612 h 14518"/>
                <a:gd name="T24" fmla="*/ 752 w 4079"/>
                <a:gd name="T25" fmla="*/ 2736 h 14518"/>
                <a:gd name="T26" fmla="*/ 756 w 4079"/>
                <a:gd name="T27" fmla="*/ 2838 h 14518"/>
                <a:gd name="T28" fmla="*/ 719 w 4079"/>
                <a:gd name="T29" fmla="*/ 2857 h 14518"/>
                <a:gd name="T30" fmla="*/ 619 w 4079"/>
                <a:gd name="T31" fmla="*/ 2845 h 14518"/>
                <a:gd name="T32" fmla="*/ 601 w 4079"/>
                <a:gd name="T33" fmla="*/ 2782 h 14518"/>
                <a:gd name="T34" fmla="*/ 598 w 4079"/>
                <a:gd name="T35" fmla="*/ 2677 h 14518"/>
                <a:gd name="T36" fmla="*/ 528 w 4079"/>
                <a:gd name="T37" fmla="*/ 2329 h 14518"/>
                <a:gd name="T38" fmla="*/ 514 w 4079"/>
                <a:gd name="T39" fmla="*/ 2249 h 14518"/>
                <a:gd name="T40" fmla="*/ 504 w 4079"/>
                <a:gd name="T41" fmla="*/ 2112 h 14518"/>
                <a:gd name="T42" fmla="*/ 371 w 4079"/>
                <a:gd name="T43" fmla="*/ 2176 h 14518"/>
                <a:gd name="T44" fmla="*/ 367 w 4079"/>
                <a:gd name="T45" fmla="*/ 2285 h 14518"/>
                <a:gd name="T46" fmla="*/ 275 w 4079"/>
                <a:gd name="T47" fmla="*/ 2768 h 14518"/>
                <a:gd name="T48" fmla="*/ 135 w 4079"/>
                <a:gd name="T49" fmla="*/ 2828 h 14518"/>
                <a:gd name="T50" fmla="*/ 54 w 4079"/>
                <a:gd name="T51" fmla="*/ 2818 h 14518"/>
                <a:gd name="T52" fmla="*/ 37 w 4079"/>
                <a:gd name="T53" fmla="*/ 2799 h 14518"/>
                <a:gd name="T54" fmla="*/ 42 w 4079"/>
                <a:gd name="T55" fmla="*/ 2775 h 14518"/>
                <a:gd name="T56" fmla="*/ 164 w 4079"/>
                <a:gd name="T57" fmla="*/ 2498 h 14518"/>
                <a:gd name="T58" fmla="*/ 167 w 4079"/>
                <a:gd name="T59" fmla="*/ 2400 h 14518"/>
                <a:gd name="T60" fmla="*/ 173 w 4079"/>
                <a:gd name="T61" fmla="*/ 2327 h 14518"/>
                <a:gd name="T62" fmla="*/ 164 w 4079"/>
                <a:gd name="T63" fmla="*/ 2196 h 14518"/>
                <a:gd name="T64" fmla="*/ 169 w 4079"/>
                <a:gd name="T65" fmla="*/ 2108 h 14518"/>
                <a:gd name="T66" fmla="*/ 166 w 4079"/>
                <a:gd name="T67" fmla="*/ 1978 h 14518"/>
                <a:gd name="T68" fmla="*/ 157 w 4079"/>
                <a:gd name="T69" fmla="*/ 1914 h 14518"/>
                <a:gd name="T70" fmla="*/ 148 w 4079"/>
                <a:gd name="T71" fmla="*/ 1733 h 14518"/>
                <a:gd name="T72" fmla="*/ 68 w 4079"/>
                <a:gd name="T73" fmla="*/ 1120 h 14518"/>
                <a:gd name="T74" fmla="*/ 34 w 4079"/>
                <a:gd name="T75" fmla="*/ 1018 h 14518"/>
                <a:gd name="T76" fmla="*/ 0 w 4079"/>
                <a:gd name="T77" fmla="*/ 885 h 14518"/>
                <a:gd name="T78" fmla="*/ 7 w 4079"/>
                <a:gd name="T79" fmla="*/ 812 h 14518"/>
                <a:gd name="T80" fmla="*/ 36 w 4079"/>
                <a:gd name="T81" fmla="*/ 713 h 14518"/>
                <a:gd name="T82" fmla="*/ 70 w 4079"/>
                <a:gd name="T83" fmla="*/ 563 h 14518"/>
                <a:gd name="T84" fmla="*/ 109 w 4079"/>
                <a:gd name="T85" fmla="*/ 495 h 14518"/>
                <a:gd name="T86" fmla="*/ 172 w 4079"/>
                <a:gd name="T87" fmla="*/ 466 h 14518"/>
                <a:gd name="T88" fmla="*/ 252 w 4079"/>
                <a:gd name="T89" fmla="*/ 450 h 14518"/>
                <a:gd name="T90" fmla="*/ 355 w 4079"/>
                <a:gd name="T91" fmla="*/ 325 h 14518"/>
                <a:gd name="T92" fmla="*/ 341 w 4079"/>
                <a:gd name="T93" fmla="*/ 254 h 14518"/>
                <a:gd name="T94" fmla="*/ 321 w 4079"/>
                <a:gd name="T95" fmla="*/ 168 h 14518"/>
                <a:gd name="T96" fmla="*/ 329 w 4079"/>
                <a:gd name="T97" fmla="*/ 106 h 14518"/>
                <a:gd name="T98" fmla="*/ 404 w 4079"/>
                <a:gd name="T99" fmla="*/ 17 h 14518"/>
                <a:gd name="T100" fmla="*/ 469 w 4079"/>
                <a:gd name="T101" fmla="*/ 0 h 14518"/>
                <a:gd name="T102" fmla="*/ 561 w 4079"/>
                <a:gd name="T103" fmla="*/ 26 h 14518"/>
                <a:gd name="T104" fmla="*/ 606 w 4079"/>
                <a:gd name="T105" fmla="*/ 67 h 14518"/>
                <a:gd name="T106" fmla="*/ 606 w 4079"/>
                <a:gd name="T107" fmla="*/ 114 h 14518"/>
                <a:gd name="T108" fmla="*/ 590 w 4079"/>
                <a:gd name="T109" fmla="*/ 215 h 14518"/>
                <a:gd name="T110" fmla="*/ 570 w 4079"/>
                <a:gd name="T111" fmla="*/ 335 h 14518"/>
                <a:gd name="T112" fmla="*/ 589 w 4079"/>
                <a:gd name="T113" fmla="*/ 386 h 14518"/>
                <a:gd name="T114" fmla="*/ 643 w 4079"/>
                <a:gd name="T115" fmla="*/ 425 h 14518"/>
                <a:gd name="T116" fmla="*/ 756 w 4079"/>
                <a:gd name="T117" fmla="*/ 485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1036" name="Freeform 242"/>
            <p:cNvSpPr>
              <a:spLocks/>
            </p:cNvSpPr>
            <p:nvPr userDrawn="1"/>
          </p:nvSpPr>
          <p:spPr bwMode="auto">
            <a:xfrm>
              <a:off x="1792" y="904"/>
              <a:ext cx="876" cy="2835"/>
            </a:xfrm>
            <a:custGeom>
              <a:avLst/>
              <a:gdLst>
                <a:gd name="T0" fmla="*/ 8 w 876"/>
                <a:gd name="T1" fmla="*/ 769 h 2835"/>
                <a:gd name="T2" fmla="*/ 44 w 876"/>
                <a:gd name="T3" fmla="*/ 937 h 2835"/>
                <a:gd name="T4" fmla="*/ 76 w 876"/>
                <a:gd name="T5" fmla="*/ 1098 h 2835"/>
                <a:gd name="T6" fmla="*/ 75 w 876"/>
                <a:gd name="T7" fmla="*/ 1264 h 2835"/>
                <a:gd name="T8" fmla="*/ 83 w 876"/>
                <a:gd name="T9" fmla="*/ 1434 h 2835"/>
                <a:gd name="T10" fmla="*/ 64 w 876"/>
                <a:gd name="T11" fmla="*/ 1601 h 2835"/>
                <a:gd name="T12" fmla="*/ 79 w 876"/>
                <a:gd name="T13" fmla="*/ 1706 h 2835"/>
                <a:gd name="T14" fmla="*/ 124 w 876"/>
                <a:gd name="T15" fmla="*/ 1873 h 2835"/>
                <a:gd name="T16" fmla="*/ 174 w 876"/>
                <a:gd name="T17" fmla="*/ 2133 h 2835"/>
                <a:gd name="T18" fmla="*/ 217 w 876"/>
                <a:gd name="T19" fmla="*/ 2364 h 2835"/>
                <a:gd name="T20" fmla="*/ 224 w 876"/>
                <a:gd name="T21" fmla="*/ 2539 h 2835"/>
                <a:gd name="T22" fmla="*/ 239 w 876"/>
                <a:gd name="T23" fmla="*/ 2655 h 2835"/>
                <a:gd name="T24" fmla="*/ 185 w 876"/>
                <a:gd name="T25" fmla="*/ 2697 h 2835"/>
                <a:gd name="T26" fmla="*/ 110 w 876"/>
                <a:gd name="T27" fmla="*/ 2745 h 2835"/>
                <a:gd name="T28" fmla="*/ 122 w 876"/>
                <a:gd name="T29" fmla="*/ 2787 h 2835"/>
                <a:gd name="T30" fmla="*/ 193 w 876"/>
                <a:gd name="T31" fmla="*/ 2811 h 2835"/>
                <a:gd name="T32" fmla="*/ 291 w 876"/>
                <a:gd name="T33" fmla="*/ 2788 h 2835"/>
                <a:gd name="T34" fmla="*/ 387 w 876"/>
                <a:gd name="T35" fmla="*/ 2755 h 2835"/>
                <a:gd name="T36" fmla="*/ 497 w 876"/>
                <a:gd name="T37" fmla="*/ 2835 h 2835"/>
                <a:gd name="T38" fmla="*/ 588 w 876"/>
                <a:gd name="T39" fmla="*/ 2809 h 2835"/>
                <a:gd name="T40" fmla="*/ 609 w 876"/>
                <a:gd name="T41" fmla="*/ 2768 h 2835"/>
                <a:gd name="T42" fmla="*/ 639 w 876"/>
                <a:gd name="T43" fmla="*/ 2684 h 2835"/>
                <a:gd name="T44" fmla="*/ 651 w 876"/>
                <a:gd name="T45" fmla="*/ 2671 h 2835"/>
                <a:gd name="T46" fmla="*/ 651 w 876"/>
                <a:gd name="T47" fmla="*/ 2575 h 2835"/>
                <a:gd name="T48" fmla="*/ 693 w 876"/>
                <a:gd name="T49" fmla="*/ 2407 h 2835"/>
                <a:gd name="T50" fmla="*/ 709 w 876"/>
                <a:gd name="T51" fmla="*/ 2197 h 2835"/>
                <a:gd name="T52" fmla="*/ 719 w 876"/>
                <a:gd name="T53" fmla="*/ 1989 h 2835"/>
                <a:gd name="T54" fmla="*/ 719 w 876"/>
                <a:gd name="T55" fmla="*/ 1786 h 2835"/>
                <a:gd name="T56" fmla="*/ 714 w 876"/>
                <a:gd name="T57" fmla="*/ 1545 h 2835"/>
                <a:gd name="T58" fmla="*/ 745 w 876"/>
                <a:gd name="T59" fmla="*/ 1365 h 2835"/>
                <a:gd name="T60" fmla="*/ 758 w 876"/>
                <a:gd name="T61" fmla="*/ 1329 h 2835"/>
                <a:gd name="T62" fmla="*/ 743 w 876"/>
                <a:gd name="T63" fmla="*/ 1303 h 2835"/>
                <a:gd name="T64" fmla="*/ 792 w 876"/>
                <a:gd name="T65" fmla="*/ 1253 h 2835"/>
                <a:gd name="T66" fmla="*/ 843 w 876"/>
                <a:gd name="T67" fmla="*/ 1122 h 2835"/>
                <a:gd name="T68" fmla="*/ 867 w 876"/>
                <a:gd name="T69" fmla="*/ 1056 h 2835"/>
                <a:gd name="T70" fmla="*/ 873 w 876"/>
                <a:gd name="T71" fmla="*/ 979 h 2835"/>
                <a:gd name="T72" fmla="*/ 844 w 876"/>
                <a:gd name="T73" fmla="*/ 802 h 2835"/>
                <a:gd name="T74" fmla="*/ 793 w 876"/>
                <a:gd name="T75" fmla="*/ 619 h 2835"/>
                <a:gd name="T76" fmla="*/ 742 w 876"/>
                <a:gd name="T77" fmla="*/ 519 h 2835"/>
                <a:gd name="T78" fmla="*/ 668 w 876"/>
                <a:gd name="T79" fmla="*/ 450 h 2835"/>
                <a:gd name="T80" fmla="*/ 538 w 876"/>
                <a:gd name="T81" fmla="*/ 413 h 2835"/>
                <a:gd name="T82" fmla="*/ 449 w 876"/>
                <a:gd name="T83" fmla="*/ 395 h 2835"/>
                <a:gd name="T84" fmla="*/ 396 w 876"/>
                <a:gd name="T85" fmla="*/ 332 h 2835"/>
                <a:gd name="T86" fmla="*/ 398 w 876"/>
                <a:gd name="T87" fmla="*/ 291 h 2835"/>
                <a:gd name="T88" fmla="*/ 415 w 876"/>
                <a:gd name="T89" fmla="*/ 263 h 2835"/>
                <a:gd name="T90" fmla="*/ 406 w 876"/>
                <a:gd name="T91" fmla="*/ 202 h 2835"/>
                <a:gd name="T92" fmla="*/ 416 w 876"/>
                <a:gd name="T93" fmla="*/ 141 h 2835"/>
                <a:gd name="T94" fmla="*/ 408 w 876"/>
                <a:gd name="T95" fmla="*/ 95 h 2835"/>
                <a:gd name="T96" fmla="*/ 333 w 876"/>
                <a:gd name="T97" fmla="*/ 20 h 2835"/>
                <a:gd name="T98" fmla="*/ 284 w 876"/>
                <a:gd name="T99" fmla="*/ 11 h 2835"/>
                <a:gd name="T100" fmla="*/ 269 w 876"/>
                <a:gd name="T101" fmla="*/ 6 h 2835"/>
                <a:gd name="T102" fmla="*/ 173 w 876"/>
                <a:gd name="T103" fmla="*/ 16 h 2835"/>
                <a:gd name="T104" fmla="*/ 117 w 876"/>
                <a:gd name="T105" fmla="*/ 78 h 2835"/>
                <a:gd name="T106" fmla="*/ 78 w 876"/>
                <a:gd name="T107" fmla="*/ 177 h 2835"/>
                <a:gd name="T108" fmla="*/ 95 w 876"/>
                <a:gd name="T109" fmla="*/ 210 h 2835"/>
                <a:gd name="T110" fmla="*/ 139 w 876"/>
                <a:gd name="T111" fmla="*/ 293 h 2835"/>
                <a:gd name="T112" fmla="*/ 195 w 876"/>
                <a:gd name="T113" fmla="*/ 404 h 2835"/>
                <a:gd name="T114" fmla="*/ 131 w 876"/>
                <a:gd name="T115" fmla="*/ 502 h 2835"/>
                <a:gd name="T116" fmla="*/ 7 w 876"/>
                <a:gd name="T117" fmla="*/ 624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grpSp>
      <p:sp>
        <p:nvSpPr>
          <p:cNvPr id="1027" name="Freeform 163"/>
          <p:cNvSpPr>
            <a:spLocks/>
          </p:cNvSpPr>
          <p:nvPr/>
        </p:nvSpPr>
        <p:spPr bwMode="auto">
          <a:xfrm>
            <a:off x="6523038" y="1125538"/>
            <a:ext cx="2097087" cy="5518150"/>
          </a:xfrm>
          <a:custGeom>
            <a:avLst/>
            <a:gdLst>
              <a:gd name="T0" fmla="*/ 2024054 w 804"/>
              <a:gd name="T1" fmla="*/ 2331392 h 2116"/>
              <a:gd name="T2" fmla="*/ 1966671 w 804"/>
              <a:gd name="T3" fmla="*/ 2143629 h 2116"/>
              <a:gd name="T4" fmla="*/ 1914505 w 804"/>
              <a:gd name="T5" fmla="*/ 1971513 h 2116"/>
              <a:gd name="T6" fmla="*/ 1883205 w 804"/>
              <a:gd name="T7" fmla="*/ 1804612 h 2116"/>
              <a:gd name="T8" fmla="*/ 2013621 w 804"/>
              <a:gd name="T9" fmla="*/ 1606418 h 2116"/>
              <a:gd name="T10" fmla="*/ 2097087 w 804"/>
              <a:gd name="T11" fmla="*/ 1199598 h 2116"/>
              <a:gd name="T12" fmla="*/ 2008404 w 804"/>
              <a:gd name="T13" fmla="*/ 897091 h 2116"/>
              <a:gd name="T14" fmla="*/ 1867555 w 804"/>
              <a:gd name="T15" fmla="*/ 850150 h 2116"/>
              <a:gd name="T16" fmla="*/ 1794522 w 804"/>
              <a:gd name="T17" fmla="*/ 693680 h 2116"/>
              <a:gd name="T18" fmla="*/ 1768439 w 804"/>
              <a:gd name="T19" fmla="*/ 438114 h 2116"/>
              <a:gd name="T20" fmla="*/ 1669323 w 804"/>
              <a:gd name="T21" fmla="*/ 219057 h 2116"/>
              <a:gd name="T22" fmla="*/ 1544124 w 804"/>
              <a:gd name="T23" fmla="*/ 36509 h 2116"/>
              <a:gd name="T24" fmla="*/ 1325025 w 804"/>
              <a:gd name="T25" fmla="*/ 36509 h 2116"/>
              <a:gd name="T26" fmla="*/ 1184176 w 804"/>
              <a:gd name="T27" fmla="*/ 88666 h 2116"/>
              <a:gd name="T28" fmla="*/ 1048544 w 804"/>
              <a:gd name="T29" fmla="*/ 365095 h 2116"/>
              <a:gd name="T30" fmla="*/ 1038110 w 804"/>
              <a:gd name="T31" fmla="*/ 589368 h 2116"/>
              <a:gd name="T32" fmla="*/ 980727 w 804"/>
              <a:gd name="T33" fmla="*/ 850150 h 2116"/>
              <a:gd name="T34" fmla="*/ 834661 w 804"/>
              <a:gd name="T35" fmla="*/ 980541 h 2116"/>
              <a:gd name="T36" fmla="*/ 740762 w 804"/>
              <a:gd name="T37" fmla="*/ 1528183 h 2116"/>
              <a:gd name="T38" fmla="*/ 777279 w 804"/>
              <a:gd name="T39" fmla="*/ 1710731 h 2116"/>
              <a:gd name="T40" fmla="*/ 881611 w 804"/>
              <a:gd name="T41" fmla="*/ 1841122 h 2116"/>
              <a:gd name="T42" fmla="*/ 871178 w 804"/>
              <a:gd name="T43" fmla="*/ 2002807 h 2116"/>
              <a:gd name="T44" fmla="*/ 850311 w 804"/>
              <a:gd name="T45" fmla="*/ 2274020 h 2116"/>
              <a:gd name="T46" fmla="*/ 813795 w 804"/>
              <a:gd name="T47" fmla="*/ 2461783 h 2116"/>
              <a:gd name="T48" fmla="*/ 871178 w 804"/>
              <a:gd name="T49" fmla="*/ 2529587 h 2116"/>
              <a:gd name="T50" fmla="*/ 839878 w 804"/>
              <a:gd name="T51" fmla="*/ 2633900 h 2116"/>
              <a:gd name="T52" fmla="*/ 792928 w 804"/>
              <a:gd name="T53" fmla="*/ 2806016 h 2116"/>
              <a:gd name="T54" fmla="*/ 657296 w 804"/>
              <a:gd name="T55" fmla="*/ 3494481 h 2116"/>
              <a:gd name="T56" fmla="*/ 636429 w 804"/>
              <a:gd name="T57" fmla="*/ 3588362 h 2116"/>
              <a:gd name="T58" fmla="*/ 568613 w 804"/>
              <a:gd name="T59" fmla="*/ 3817850 h 2116"/>
              <a:gd name="T60" fmla="*/ 511230 w 804"/>
              <a:gd name="T61" fmla="*/ 4042123 h 2116"/>
              <a:gd name="T62" fmla="*/ 412114 w 804"/>
              <a:gd name="T63" fmla="*/ 4282043 h 2116"/>
              <a:gd name="T64" fmla="*/ 344298 w 804"/>
              <a:gd name="T65" fmla="*/ 4516747 h 2116"/>
              <a:gd name="T66" fmla="*/ 229532 w 804"/>
              <a:gd name="T67" fmla="*/ 4913135 h 2116"/>
              <a:gd name="T68" fmla="*/ 83466 w 804"/>
              <a:gd name="T69" fmla="*/ 5335603 h 2116"/>
              <a:gd name="T70" fmla="*/ 10433 w 804"/>
              <a:gd name="T71" fmla="*/ 5356465 h 2116"/>
              <a:gd name="T72" fmla="*/ 62600 w 804"/>
              <a:gd name="T73" fmla="*/ 5465994 h 2116"/>
              <a:gd name="T74" fmla="*/ 359948 w 804"/>
              <a:gd name="T75" fmla="*/ 5455562 h 2116"/>
              <a:gd name="T76" fmla="*/ 516447 w 804"/>
              <a:gd name="T77" fmla="*/ 5450347 h 2116"/>
              <a:gd name="T78" fmla="*/ 693812 w 804"/>
              <a:gd name="T79" fmla="*/ 5059173 h 2116"/>
              <a:gd name="T80" fmla="*/ 813795 w 804"/>
              <a:gd name="T81" fmla="*/ 4553256 h 2116"/>
              <a:gd name="T82" fmla="*/ 902478 w 804"/>
              <a:gd name="T83" fmla="*/ 4130789 h 2116"/>
              <a:gd name="T84" fmla="*/ 1001594 w 804"/>
              <a:gd name="T85" fmla="*/ 3870007 h 2116"/>
              <a:gd name="T86" fmla="*/ 1053760 w 804"/>
              <a:gd name="T87" fmla="*/ 3661381 h 2116"/>
              <a:gd name="T88" fmla="*/ 1403275 w 804"/>
              <a:gd name="T89" fmla="*/ 2936407 h 2116"/>
              <a:gd name="T90" fmla="*/ 1408491 w 804"/>
              <a:gd name="T91" fmla="*/ 3843929 h 2116"/>
              <a:gd name="T92" fmla="*/ 1418925 w 804"/>
              <a:gd name="T93" fmla="*/ 4052554 h 2116"/>
              <a:gd name="T94" fmla="*/ 1335458 w 804"/>
              <a:gd name="T95" fmla="*/ 4386356 h 2116"/>
              <a:gd name="T96" fmla="*/ 1262426 w 804"/>
              <a:gd name="T97" fmla="*/ 4730588 h 2116"/>
              <a:gd name="T98" fmla="*/ 1158093 w 804"/>
              <a:gd name="T99" fmla="*/ 5309524 h 2116"/>
              <a:gd name="T100" fmla="*/ 1236342 w 804"/>
              <a:gd name="T101" fmla="*/ 5492072 h 2116"/>
              <a:gd name="T102" fmla="*/ 1403275 w 804"/>
              <a:gd name="T103" fmla="*/ 5492072 h 2116"/>
              <a:gd name="T104" fmla="*/ 1554557 w 804"/>
              <a:gd name="T105" fmla="*/ 5403406 h 2116"/>
              <a:gd name="T106" fmla="*/ 1643240 w 804"/>
              <a:gd name="T107" fmla="*/ 5288662 h 2116"/>
              <a:gd name="T108" fmla="*/ 1768439 w 804"/>
              <a:gd name="T109" fmla="*/ 4454159 h 2116"/>
              <a:gd name="T110" fmla="*/ 1810172 w 804"/>
              <a:gd name="T111" fmla="*/ 4010829 h 2116"/>
              <a:gd name="T112" fmla="*/ 1930155 w 804"/>
              <a:gd name="T113" fmla="*/ 3306717 h 2116"/>
              <a:gd name="T114" fmla="*/ 2008404 w 804"/>
              <a:gd name="T115" fmla="*/ 2915544 h 2116"/>
              <a:gd name="T116" fmla="*/ 1992754 w 804"/>
              <a:gd name="T117" fmla="*/ 2545234 h 2116"/>
              <a:gd name="T118" fmla="*/ 2003188 w 804"/>
              <a:gd name="T119" fmla="*/ 2482646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accent1"/>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1028" name="AutoShape 2"/>
          <p:cNvSpPr>
            <a:spLocks noGrp="1" noChangeArrowheads="1"/>
          </p:cNvSpPr>
          <p:nvPr>
            <p:ph type="title"/>
          </p:nvPr>
        </p:nvSpPr>
        <p:spPr bwMode="auto">
          <a:xfrm>
            <a:off x="468313" y="260350"/>
            <a:ext cx="8099425" cy="792163"/>
          </a:xfrm>
          <a:prstGeom prst="roundRect">
            <a:avLst>
              <a:gd name="adj" fmla="val 36074"/>
            </a:avLst>
          </a:prstGeom>
          <a:solidFill>
            <a:schemeClr val="bg1"/>
          </a:solidFill>
          <a:ln w="9525">
            <a:solidFill>
              <a:schemeClr val="tx1"/>
            </a:solidFill>
            <a:round/>
            <a:headEnd/>
            <a:tailEnd/>
          </a:ln>
          <a:effectLst>
            <a:outerShdw dist="35921" dir="2700000" algn="ctr" rotWithShape="0">
              <a:schemeClr val="accent1"/>
            </a:outerShdw>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7947025" y="5949950"/>
            <a:ext cx="801688"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A4877815-7087-4460-ABA9-A379174740AB}" type="slidenum">
              <a:rPr lang="en-US" altLang="en-US"/>
              <a:pPr>
                <a:defRPr/>
              </a:pPr>
              <a:t>‹#›</a:t>
            </a:fld>
            <a:endParaRPr lang="en-US" altLang="en-US"/>
          </a:p>
        </p:txBody>
      </p:sp>
      <p:sp>
        <p:nvSpPr>
          <p:cNvPr id="1032" name="AutoShape 3"/>
          <p:cNvSpPr>
            <a:spLocks noGrp="1" noChangeArrowheads="1"/>
          </p:cNvSpPr>
          <p:nvPr>
            <p:ph type="body" idx="1"/>
          </p:nvPr>
        </p:nvSpPr>
        <p:spPr bwMode="auto">
          <a:xfrm>
            <a:off x="457200" y="1484313"/>
            <a:ext cx="8291513" cy="4357687"/>
          </a:xfrm>
          <a:prstGeom prst="roundRect">
            <a:avLst>
              <a:gd name="adj" fmla="val 16667"/>
            </a:avLst>
          </a:prstGeom>
          <a:solidFill>
            <a:schemeClr val="bg2">
              <a:alpha val="30196"/>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3" name="Freeform 170"/>
          <p:cNvSpPr>
            <a:spLocks/>
          </p:cNvSpPr>
          <p:nvPr/>
        </p:nvSpPr>
        <p:spPr bwMode="auto">
          <a:xfrm>
            <a:off x="5337175" y="1774825"/>
            <a:ext cx="1130300" cy="3260725"/>
          </a:xfrm>
          <a:custGeom>
            <a:avLst/>
            <a:gdLst>
              <a:gd name="T0" fmla="*/ 365125 w 712"/>
              <a:gd name="T1" fmla="*/ 53975 h 2054"/>
              <a:gd name="T2" fmla="*/ 542925 w 712"/>
              <a:gd name="T3" fmla="*/ 3175 h 2054"/>
              <a:gd name="T4" fmla="*/ 685800 w 712"/>
              <a:gd name="T5" fmla="*/ 127000 h 2054"/>
              <a:gd name="T6" fmla="*/ 714375 w 712"/>
              <a:gd name="T7" fmla="*/ 333375 h 2054"/>
              <a:gd name="T8" fmla="*/ 796925 w 712"/>
              <a:gd name="T9" fmla="*/ 482600 h 2054"/>
              <a:gd name="T10" fmla="*/ 885825 w 712"/>
              <a:gd name="T11" fmla="*/ 492125 h 2054"/>
              <a:gd name="T12" fmla="*/ 914400 w 712"/>
              <a:gd name="T13" fmla="*/ 479425 h 2054"/>
              <a:gd name="T14" fmla="*/ 904875 w 712"/>
              <a:gd name="T15" fmla="*/ 504825 h 2054"/>
              <a:gd name="T16" fmla="*/ 911225 w 712"/>
              <a:gd name="T17" fmla="*/ 527050 h 2054"/>
              <a:gd name="T18" fmla="*/ 971550 w 712"/>
              <a:gd name="T19" fmla="*/ 606425 h 2054"/>
              <a:gd name="T20" fmla="*/ 1089025 w 712"/>
              <a:gd name="T21" fmla="*/ 885825 h 2054"/>
              <a:gd name="T22" fmla="*/ 1127125 w 712"/>
              <a:gd name="T23" fmla="*/ 1174750 h 2054"/>
              <a:gd name="T24" fmla="*/ 1114425 w 712"/>
              <a:gd name="T25" fmla="*/ 1489075 h 2054"/>
              <a:gd name="T26" fmla="*/ 1038225 w 712"/>
              <a:gd name="T27" fmla="*/ 1676400 h 2054"/>
              <a:gd name="T28" fmla="*/ 1006475 w 712"/>
              <a:gd name="T29" fmla="*/ 1733550 h 2054"/>
              <a:gd name="T30" fmla="*/ 977900 w 712"/>
              <a:gd name="T31" fmla="*/ 2057400 h 2054"/>
              <a:gd name="T32" fmla="*/ 927100 w 712"/>
              <a:gd name="T33" fmla="*/ 2222500 h 2054"/>
              <a:gd name="T34" fmla="*/ 796925 w 712"/>
              <a:gd name="T35" fmla="*/ 2238375 h 2054"/>
              <a:gd name="T36" fmla="*/ 793750 w 712"/>
              <a:gd name="T37" fmla="*/ 2505075 h 2054"/>
              <a:gd name="T38" fmla="*/ 758825 w 712"/>
              <a:gd name="T39" fmla="*/ 2892425 h 2054"/>
              <a:gd name="T40" fmla="*/ 701675 w 712"/>
              <a:gd name="T41" fmla="*/ 3222625 h 2054"/>
              <a:gd name="T42" fmla="*/ 631825 w 712"/>
              <a:gd name="T43" fmla="*/ 3257550 h 2054"/>
              <a:gd name="T44" fmla="*/ 539750 w 712"/>
              <a:gd name="T45" fmla="*/ 3213100 h 2054"/>
              <a:gd name="T46" fmla="*/ 530225 w 712"/>
              <a:gd name="T47" fmla="*/ 3143250 h 2054"/>
              <a:gd name="T48" fmla="*/ 533400 w 712"/>
              <a:gd name="T49" fmla="*/ 2867025 h 2054"/>
              <a:gd name="T50" fmla="*/ 533400 w 712"/>
              <a:gd name="T51" fmla="*/ 2708275 h 2054"/>
              <a:gd name="T52" fmla="*/ 549275 w 712"/>
              <a:gd name="T53" fmla="*/ 2489200 h 2054"/>
              <a:gd name="T54" fmla="*/ 514350 w 712"/>
              <a:gd name="T55" fmla="*/ 2330450 h 2054"/>
              <a:gd name="T56" fmla="*/ 520700 w 712"/>
              <a:gd name="T57" fmla="*/ 2825750 h 2054"/>
              <a:gd name="T58" fmla="*/ 517525 w 712"/>
              <a:gd name="T59" fmla="*/ 3057525 h 2054"/>
              <a:gd name="T60" fmla="*/ 517525 w 712"/>
              <a:gd name="T61" fmla="*/ 3171825 h 2054"/>
              <a:gd name="T62" fmla="*/ 517525 w 712"/>
              <a:gd name="T63" fmla="*/ 3232150 h 2054"/>
              <a:gd name="T64" fmla="*/ 384175 w 712"/>
              <a:gd name="T65" fmla="*/ 3244850 h 2054"/>
              <a:gd name="T66" fmla="*/ 250825 w 712"/>
              <a:gd name="T67" fmla="*/ 3114675 h 2054"/>
              <a:gd name="T68" fmla="*/ 260350 w 712"/>
              <a:gd name="T69" fmla="*/ 3016250 h 2054"/>
              <a:gd name="T70" fmla="*/ 269875 w 712"/>
              <a:gd name="T71" fmla="*/ 2762250 h 2054"/>
              <a:gd name="T72" fmla="*/ 285750 w 712"/>
              <a:gd name="T73" fmla="*/ 2435225 h 2054"/>
              <a:gd name="T74" fmla="*/ 263525 w 712"/>
              <a:gd name="T75" fmla="*/ 2263775 h 2054"/>
              <a:gd name="T76" fmla="*/ 101600 w 712"/>
              <a:gd name="T77" fmla="*/ 2193925 h 2054"/>
              <a:gd name="T78" fmla="*/ 82550 w 712"/>
              <a:gd name="T79" fmla="*/ 2124075 h 2054"/>
              <a:gd name="T80" fmla="*/ 120650 w 712"/>
              <a:gd name="T81" fmla="*/ 1644650 h 2054"/>
              <a:gd name="T82" fmla="*/ 133350 w 712"/>
              <a:gd name="T83" fmla="*/ 1428750 h 2054"/>
              <a:gd name="T84" fmla="*/ 57150 w 712"/>
              <a:gd name="T85" fmla="*/ 1323975 h 2054"/>
              <a:gd name="T86" fmla="*/ 25400 w 712"/>
              <a:gd name="T87" fmla="*/ 1250950 h 2054"/>
              <a:gd name="T88" fmla="*/ 15875 w 712"/>
              <a:gd name="T89" fmla="*/ 1184275 h 2054"/>
              <a:gd name="T90" fmla="*/ 9525 w 712"/>
              <a:gd name="T91" fmla="*/ 1120775 h 2054"/>
              <a:gd name="T92" fmla="*/ 6350 w 712"/>
              <a:gd name="T93" fmla="*/ 1054100 h 2054"/>
              <a:gd name="T94" fmla="*/ 31750 w 712"/>
              <a:gd name="T95" fmla="*/ 936625 h 2054"/>
              <a:gd name="T96" fmla="*/ 63500 w 712"/>
              <a:gd name="T97" fmla="*/ 796925 h 2054"/>
              <a:gd name="T98" fmla="*/ 104775 w 712"/>
              <a:gd name="T99" fmla="*/ 704850 h 2054"/>
              <a:gd name="T100" fmla="*/ 130175 w 712"/>
              <a:gd name="T101" fmla="*/ 635000 h 2054"/>
              <a:gd name="T102" fmla="*/ 180975 w 712"/>
              <a:gd name="T103" fmla="*/ 530225 h 2054"/>
              <a:gd name="T104" fmla="*/ 206375 w 712"/>
              <a:gd name="T105" fmla="*/ 492125 h 2054"/>
              <a:gd name="T106" fmla="*/ 358775 w 712"/>
              <a:gd name="T107" fmla="*/ 466725 h 2054"/>
              <a:gd name="T108" fmla="*/ 365125 w 712"/>
              <a:gd name="T109" fmla="*/ 400050 h 2054"/>
              <a:gd name="T110" fmla="*/ 301625 w 712"/>
              <a:gd name="T111" fmla="*/ 374650 h 2054"/>
              <a:gd name="T112" fmla="*/ 311150 w 712"/>
              <a:gd name="T113" fmla="*/ 339725 h 2054"/>
              <a:gd name="T114" fmla="*/ 304800 w 712"/>
              <a:gd name="T115" fmla="*/ 307975 h 2054"/>
              <a:gd name="T116" fmla="*/ 292100 w 712"/>
              <a:gd name="T117" fmla="*/ 273050 h 2054"/>
              <a:gd name="T118" fmla="*/ 327025 w 712"/>
              <a:gd name="T119" fmla="*/ 190500 h 2054"/>
              <a:gd name="T120" fmla="*/ 336550 w 712"/>
              <a:gd name="T121" fmla="*/ 114300 h 20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12" h="2054">
                <a:moveTo>
                  <a:pt x="224" y="58"/>
                </a:moveTo>
                <a:lnTo>
                  <a:pt x="224" y="58"/>
                </a:lnTo>
                <a:lnTo>
                  <a:pt x="224" y="56"/>
                </a:lnTo>
                <a:lnTo>
                  <a:pt x="220" y="52"/>
                </a:lnTo>
                <a:lnTo>
                  <a:pt x="218" y="48"/>
                </a:lnTo>
                <a:lnTo>
                  <a:pt x="220" y="44"/>
                </a:lnTo>
                <a:lnTo>
                  <a:pt x="230" y="34"/>
                </a:lnTo>
                <a:lnTo>
                  <a:pt x="250" y="20"/>
                </a:lnTo>
                <a:lnTo>
                  <a:pt x="266" y="10"/>
                </a:lnTo>
                <a:lnTo>
                  <a:pt x="282" y="4"/>
                </a:lnTo>
                <a:lnTo>
                  <a:pt x="300" y="0"/>
                </a:lnTo>
                <a:lnTo>
                  <a:pt x="318" y="0"/>
                </a:lnTo>
                <a:lnTo>
                  <a:pt x="342" y="2"/>
                </a:lnTo>
                <a:lnTo>
                  <a:pt x="366" y="10"/>
                </a:lnTo>
                <a:lnTo>
                  <a:pt x="388" y="22"/>
                </a:lnTo>
                <a:lnTo>
                  <a:pt x="398" y="28"/>
                </a:lnTo>
                <a:lnTo>
                  <a:pt x="408" y="36"/>
                </a:lnTo>
                <a:lnTo>
                  <a:pt x="416" y="46"/>
                </a:lnTo>
                <a:lnTo>
                  <a:pt x="422" y="56"/>
                </a:lnTo>
                <a:lnTo>
                  <a:pt x="432" y="80"/>
                </a:lnTo>
                <a:lnTo>
                  <a:pt x="446" y="130"/>
                </a:lnTo>
                <a:lnTo>
                  <a:pt x="450" y="148"/>
                </a:lnTo>
                <a:lnTo>
                  <a:pt x="452" y="162"/>
                </a:lnTo>
                <a:lnTo>
                  <a:pt x="452" y="172"/>
                </a:lnTo>
                <a:lnTo>
                  <a:pt x="452" y="182"/>
                </a:lnTo>
                <a:lnTo>
                  <a:pt x="448" y="200"/>
                </a:lnTo>
                <a:lnTo>
                  <a:pt x="450" y="210"/>
                </a:lnTo>
                <a:lnTo>
                  <a:pt x="452" y="222"/>
                </a:lnTo>
                <a:lnTo>
                  <a:pt x="458" y="240"/>
                </a:lnTo>
                <a:lnTo>
                  <a:pt x="468" y="260"/>
                </a:lnTo>
                <a:lnTo>
                  <a:pt x="480" y="280"/>
                </a:lnTo>
                <a:lnTo>
                  <a:pt x="492" y="296"/>
                </a:lnTo>
                <a:lnTo>
                  <a:pt x="502" y="304"/>
                </a:lnTo>
                <a:lnTo>
                  <a:pt x="512" y="308"/>
                </a:lnTo>
                <a:lnTo>
                  <a:pt x="522" y="312"/>
                </a:lnTo>
                <a:lnTo>
                  <a:pt x="530" y="312"/>
                </a:lnTo>
                <a:lnTo>
                  <a:pt x="540" y="308"/>
                </a:lnTo>
                <a:lnTo>
                  <a:pt x="546" y="306"/>
                </a:lnTo>
                <a:lnTo>
                  <a:pt x="554" y="308"/>
                </a:lnTo>
                <a:lnTo>
                  <a:pt x="558" y="310"/>
                </a:lnTo>
                <a:lnTo>
                  <a:pt x="558" y="314"/>
                </a:lnTo>
                <a:lnTo>
                  <a:pt x="564" y="316"/>
                </a:lnTo>
                <a:lnTo>
                  <a:pt x="568" y="316"/>
                </a:lnTo>
                <a:lnTo>
                  <a:pt x="572" y="312"/>
                </a:lnTo>
                <a:lnTo>
                  <a:pt x="574" y="310"/>
                </a:lnTo>
                <a:lnTo>
                  <a:pt x="576" y="302"/>
                </a:lnTo>
                <a:lnTo>
                  <a:pt x="578" y="298"/>
                </a:lnTo>
                <a:lnTo>
                  <a:pt x="576" y="296"/>
                </a:lnTo>
                <a:lnTo>
                  <a:pt x="578" y="304"/>
                </a:lnTo>
                <a:lnTo>
                  <a:pt x="578" y="310"/>
                </a:lnTo>
                <a:lnTo>
                  <a:pt x="574" y="314"/>
                </a:lnTo>
                <a:lnTo>
                  <a:pt x="570" y="318"/>
                </a:lnTo>
                <a:lnTo>
                  <a:pt x="566" y="322"/>
                </a:lnTo>
                <a:lnTo>
                  <a:pt x="556" y="326"/>
                </a:lnTo>
                <a:lnTo>
                  <a:pt x="550" y="326"/>
                </a:lnTo>
                <a:lnTo>
                  <a:pt x="556" y="328"/>
                </a:lnTo>
                <a:lnTo>
                  <a:pt x="568" y="330"/>
                </a:lnTo>
                <a:lnTo>
                  <a:pt x="574" y="332"/>
                </a:lnTo>
                <a:lnTo>
                  <a:pt x="578" y="332"/>
                </a:lnTo>
                <a:lnTo>
                  <a:pt x="586" y="332"/>
                </a:lnTo>
                <a:lnTo>
                  <a:pt x="590" y="334"/>
                </a:lnTo>
                <a:lnTo>
                  <a:pt x="592" y="338"/>
                </a:lnTo>
                <a:lnTo>
                  <a:pt x="598" y="350"/>
                </a:lnTo>
                <a:lnTo>
                  <a:pt x="604" y="368"/>
                </a:lnTo>
                <a:lnTo>
                  <a:pt x="612" y="382"/>
                </a:lnTo>
                <a:lnTo>
                  <a:pt x="622" y="402"/>
                </a:lnTo>
                <a:lnTo>
                  <a:pt x="634" y="430"/>
                </a:lnTo>
                <a:lnTo>
                  <a:pt x="658" y="484"/>
                </a:lnTo>
                <a:lnTo>
                  <a:pt x="666" y="504"/>
                </a:lnTo>
                <a:lnTo>
                  <a:pt x="674" y="524"/>
                </a:lnTo>
                <a:lnTo>
                  <a:pt x="686" y="558"/>
                </a:lnTo>
                <a:lnTo>
                  <a:pt x="692" y="580"/>
                </a:lnTo>
                <a:lnTo>
                  <a:pt x="698" y="614"/>
                </a:lnTo>
                <a:lnTo>
                  <a:pt x="706" y="658"/>
                </a:lnTo>
                <a:lnTo>
                  <a:pt x="706" y="692"/>
                </a:lnTo>
                <a:lnTo>
                  <a:pt x="710" y="740"/>
                </a:lnTo>
                <a:lnTo>
                  <a:pt x="712" y="756"/>
                </a:lnTo>
                <a:lnTo>
                  <a:pt x="712" y="768"/>
                </a:lnTo>
                <a:lnTo>
                  <a:pt x="712" y="790"/>
                </a:lnTo>
                <a:lnTo>
                  <a:pt x="710" y="822"/>
                </a:lnTo>
                <a:lnTo>
                  <a:pt x="708" y="872"/>
                </a:lnTo>
                <a:lnTo>
                  <a:pt x="702" y="938"/>
                </a:lnTo>
                <a:lnTo>
                  <a:pt x="696" y="992"/>
                </a:lnTo>
                <a:lnTo>
                  <a:pt x="690" y="1030"/>
                </a:lnTo>
                <a:lnTo>
                  <a:pt x="686" y="1050"/>
                </a:lnTo>
                <a:lnTo>
                  <a:pt x="684" y="1052"/>
                </a:lnTo>
                <a:lnTo>
                  <a:pt x="680" y="1054"/>
                </a:lnTo>
                <a:lnTo>
                  <a:pt x="668" y="1056"/>
                </a:lnTo>
                <a:lnTo>
                  <a:pt x="654" y="1056"/>
                </a:lnTo>
                <a:lnTo>
                  <a:pt x="652" y="1064"/>
                </a:lnTo>
                <a:lnTo>
                  <a:pt x="650" y="1072"/>
                </a:lnTo>
                <a:lnTo>
                  <a:pt x="644" y="1078"/>
                </a:lnTo>
                <a:lnTo>
                  <a:pt x="638" y="1084"/>
                </a:lnTo>
                <a:lnTo>
                  <a:pt x="636" y="1086"/>
                </a:lnTo>
                <a:lnTo>
                  <a:pt x="634" y="1092"/>
                </a:lnTo>
                <a:lnTo>
                  <a:pt x="630" y="1096"/>
                </a:lnTo>
                <a:lnTo>
                  <a:pt x="624" y="1098"/>
                </a:lnTo>
                <a:lnTo>
                  <a:pt x="616" y="1102"/>
                </a:lnTo>
                <a:lnTo>
                  <a:pt x="616" y="1196"/>
                </a:lnTo>
                <a:lnTo>
                  <a:pt x="616" y="1296"/>
                </a:lnTo>
                <a:lnTo>
                  <a:pt x="614" y="1316"/>
                </a:lnTo>
                <a:lnTo>
                  <a:pt x="608" y="1350"/>
                </a:lnTo>
                <a:lnTo>
                  <a:pt x="602" y="1382"/>
                </a:lnTo>
                <a:lnTo>
                  <a:pt x="598" y="1400"/>
                </a:lnTo>
                <a:lnTo>
                  <a:pt x="596" y="1402"/>
                </a:lnTo>
                <a:lnTo>
                  <a:pt x="592" y="1402"/>
                </a:lnTo>
                <a:lnTo>
                  <a:pt x="584" y="1400"/>
                </a:lnTo>
                <a:lnTo>
                  <a:pt x="578" y="1398"/>
                </a:lnTo>
                <a:lnTo>
                  <a:pt x="572" y="1398"/>
                </a:lnTo>
                <a:lnTo>
                  <a:pt x="560" y="1400"/>
                </a:lnTo>
                <a:lnTo>
                  <a:pt x="538" y="1400"/>
                </a:lnTo>
                <a:lnTo>
                  <a:pt x="506" y="1398"/>
                </a:lnTo>
                <a:lnTo>
                  <a:pt x="502" y="1410"/>
                </a:lnTo>
                <a:lnTo>
                  <a:pt x="502" y="1420"/>
                </a:lnTo>
                <a:lnTo>
                  <a:pt x="502" y="1432"/>
                </a:lnTo>
                <a:lnTo>
                  <a:pt x="504" y="1456"/>
                </a:lnTo>
                <a:lnTo>
                  <a:pt x="504" y="1498"/>
                </a:lnTo>
                <a:lnTo>
                  <a:pt x="502" y="1542"/>
                </a:lnTo>
                <a:lnTo>
                  <a:pt x="500" y="1578"/>
                </a:lnTo>
                <a:lnTo>
                  <a:pt x="488" y="1630"/>
                </a:lnTo>
                <a:lnTo>
                  <a:pt x="482" y="1658"/>
                </a:lnTo>
                <a:lnTo>
                  <a:pt x="486" y="1686"/>
                </a:lnTo>
                <a:lnTo>
                  <a:pt x="490" y="1702"/>
                </a:lnTo>
                <a:lnTo>
                  <a:pt x="490" y="1712"/>
                </a:lnTo>
                <a:lnTo>
                  <a:pt x="478" y="1822"/>
                </a:lnTo>
                <a:lnTo>
                  <a:pt x="474" y="1958"/>
                </a:lnTo>
                <a:lnTo>
                  <a:pt x="470" y="1994"/>
                </a:lnTo>
                <a:lnTo>
                  <a:pt x="434" y="2000"/>
                </a:lnTo>
                <a:lnTo>
                  <a:pt x="440" y="2016"/>
                </a:lnTo>
                <a:lnTo>
                  <a:pt x="442" y="2030"/>
                </a:lnTo>
                <a:lnTo>
                  <a:pt x="442" y="2034"/>
                </a:lnTo>
                <a:lnTo>
                  <a:pt x="440" y="2038"/>
                </a:lnTo>
                <a:lnTo>
                  <a:pt x="434" y="2044"/>
                </a:lnTo>
                <a:lnTo>
                  <a:pt x="426" y="2048"/>
                </a:lnTo>
                <a:lnTo>
                  <a:pt x="414" y="2050"/>
                </a:lnTo>
                <a:lnTo>
                  <a:pt x="398" y="2052"/>
                </a:lnTo>
                <a:lnTo>
                  <a:pt x="388" y="2052"/>
                </a:lnTo>
                <a:lnTo>
                  <a:pt x="378" y="2050"/>
                </a:lnTo>
                <a:lnTo>
                  <a:pt x="362" y="2046"/>
                </a:lnTo>
                <a:lnTo>
                  <a:pt x="350" y="2040"/>
                </a:lnTo>
                <a:lnTo>
                  <a:pt x="342" y="2036"/>
                </a:lnTo>
                <a:lnTo>
                  <a:pt x="340" y="2030"/>
                </a:lnTo>
                <a:lnTo>
                  <a:pt x="340" y="2024"/>
                </a:lnTo>
                <a:lnTo>
                  <a:pt x="344" y="2010"/>
                </a:lnTo>
                <a:lnTo>
                  <a:pt x="344" y="2004"/>
                </a:lnTo>
                <a:lnTo>
                  <a:pt x="344" y="1998"/>
                </a:lnTo>
                <a:lnTo>
                  <a:pt x="344" y="1992"/>
                </a:lnTo>
                <a:lnTo>
                  <a:pt x="334" y="1996"/>
                </a:lnTo>
                <a:lnTo>
                  <a:pt x="334" y="1980"/>
                </a:lnTo>
                <a:lnTo>
                  <a:pt x="334" y="1968"/>
                </a:lnTo>
                <a:lnTo>
                  <a:pt x="334" y="1952"/>
                </a:lnTo>
                <a:lnTo>
                  <a:pt x="332" y="1890"/>
                </a:lnTo>
                <a:lnTo>
                  <a:pt x="332" y="1844"/>
                </a:lnTo>
                <a:lnTo>
                  <a:pt x="334" y="1820"/>
                </a:lnTo>
                <a:lnTo>
                  <a:pt x="336" y="1806"/>
                </a:lnTo>
                <a:lnTo>
                  <a:pt x="336" y="1788"/>
                </a:lnTo>
                <a:lnTo>
                  <a:pt x="338" y="1758"/>
                </a:lnTo>
                <a:lnTo>
                  <a:pt x="338" y="1736"/>
                </a:lnTo>
                <a:lnTo>
                  <a:pt x="338" y="1722"/>
                </a:lnTo>
                <a:lnTo>
                  <a:pt x="336" y="1712"/>
                </a:lnTo>
                <a:lnTo>
                  <a:pt x="336" y="1706"/>
                </a:lnTo>
                <a:lnTo>
                  <a:pt x="336" y="1696"/>
                </a:lnTo>
                <a:lnTo>
                  <a:pt x="340" y="1674"/>
                </a:lnTo>
                <a:lnTo>
                  <a:pt x="346" y="1634"/>
                </a:lnTo>
                <a:lnTo>
                  <a:pt x="348" y="1620"/>
                </a:lnTo>
                <a:lnTo>
                  <a:pt x="346" y="1602"/>
                </a:lnTo>
                <a:lnTo>
                  <a:pt x="346" y="1568"/>
                </a:lnTo>
                <a:lnTo>
                  <a:pt x="346" y="1498"/>
                </a:lnTo>
                <a:lnTo>
                  <a:pt x="348" y="1402"/>
                </a:lnTo>
                <a:lnTo>
                  <a:pt x="330" y="1406"/>
                </a:lnTo>
                <a:lnTo>
                  <a:pt x="326" y="1430"/>
                </a:lnTo>
                <a:lnTo>
                  <a:pt x="324" y="1452"/>
                </a:lnTo>
                <a:lnTo>
                  <a:pt x="324" y="1468"/>
                </a:lnTo>
                <a:lnTo>
                  <a:pt x="330" y="1588"/>
                </a:lnTo>
                <a:lnTo>
                  <a:pt x="334" y="1668"/>
                </a:lnTo>
                <a:lnTo>
                  <a:pt x="334" y="1696"/>
                </a:lnTo>
                <a:lnTo>
                  <a:pt x="334" y="1712"/>
                </a:lnTo>
                <a:lnTo>
                  <a:pt x="330" y="1740"/>
                </a:lnTo>
                <a:lnTo>
                  <a:pt x="328" y="1780"/>
                </a:lnTo>
                <a:lnTo>
                  <a:pt x="330" y="1824"/>
                </a:lnTo>
                <a:lnTo>
                  <a:pt x="332" y="1854"/>
                </a:lnTo>
                <a:lnTo>
                  <a:pt x="334" y="1866"/>
                </a:lnTo>
                <a:lnTo>
                  <a:pt x="334" y="1878"/>
                </a:lnTo>
                <a:lnTo>
                  <a:pt x="332" y="1898"/>
                </a:lnTo>
                <a:lnTo>
                  <a:pt x="326" y="1926"/>
                </a:lnTo>
                <a:lnTo>
                  <a:pt x="324" y="1952"/>
                </a:lnTo>
                <a:lnTo>
                  <a:pt x="324" y="1968"/>
                </a:lnTo>
                <a:lnTo>
                  <a:pt x="326" y="1980"/>
                </a:lnTo>
                <a:lnTo>
                  <a:pt x="328" y="1986"/>
                </a:lnTo>
                <a:lnTo>
                  <a:pt x="330" y="1992"/>
                </a:lnTo>
                <a:lnTo>
                  <a:pt x="326" y="1998"/>
                </a:lnTo>
                <a:lnTo>
                  <a:pt x="326" y="2002"/>
                </a:lnTo>
                <a:lnTo>
                  <a:pt x="326" y="2006"/>
                </a:lnTo>
                <a:lnTo>
                  <a:pt x="330" y="2018"/>
                </a:lnTo>
                <a:lnTo>
                  <a:pt x="332" y="2022"/>
                </a:lnTo>
                <a:lnTo>
                  <a:pt x="330" y="2026"/>
                </a:lnTo>
                <a:lnTo>
                  <a:pt x="326" y="2036"/>
                </a:lnTo>
                <a:lnTo>
                  <a:pt x="322" y="2040"/>
                </a:lnTo>
                <a:lnTo>
                  <a:pt x="316" y="2044"/>
                </a:lnTo>
                <a:lnTo>
                  <a:pt x="302" y="2048"/>
                </a:lnTo>
                <a:lnTo>
                  <a:pt x="282" y="2054"/>
                </a:lnTo>
                <a:lnTo>
                  <a:pt x="242" y="2044"/>
                </a:lnTo>
                <a:lnTo>
                  <a:pt x="234" y="2040"/>
                </a:lnTo>
                <a:lnTo>
                  <a:pt x="226" y="2034"/>
                </a:lnTo>
                <a:lnTo>
                  <a:pt x="222" y="2026"/>
                </a:lnTo>
                <a:lnTo>
                  <a:pt x="226" y="1988"/>
                </a:lnTo>
                <a:lnTo>
                  <a:pt x="154" y="1982"/>
                </a:lnTo>
                <a:lnTo>
                  <a:pt x="154" y="1974"/>
                </a:lnTo>
                <a:lnTo>
                  <a:pt x="158" y="1962"/>
                </a:lnTo>
                <a:lnTo>
                  <a:pt x="160" y="1956"/>
                </a:lnTo>
                <a:lnTo>
                  <a:pt x="164" y="1946"/>
                </a:lnTo>
                <a:lnTo>
                  <a:pt x="166" y="1938"/>
                </a:lnTo>
                <a:lnTo>
                  <a:pt x="166" y="1928"/>
                </a:lnTo>
                <a:lnTo>
                  <a:pt x="166" y="1916"/>
                </a:lnTo>
                <a:lnTo>
                  <a:pt x="164" y="1900"/>
                </a:lnTo>
                <a:lnTo>
                  <a:pt x="162" y="1884"/>
                </a:lnTo>
                <a:lnTo>
                  <a:pt x="160" y="1870"/>
                </a:lnTo>
                <a:lnTo>
                  <a:pt x="162" y="1846"/>
                </a:lnTo>
                <a:lnTo>
                  <a:pt x="164" y="1824"/>
                </a:lnTo>
                <a:lnTo>
                  <a:pt x="166" y="1800"/>
                </a:lnTo>
                <a:lnTo>
                  <a:pt x="166" y="1770"/>
                </a:lnTo>
                <a:lnTo>
                  <a:pt x="170" y="1740"/>
                </a:lnTo>
                <a:lnTo>
                  <a:pt x="176" y="1700"/>
                </a:lnTo>
                <a:lnTo>
                  <a:pt x="180" y="1640"/>
                </a:lnTo>
                <a:lnTo>
                  <a:pt x="184" y="1598"/>
                </a:lnTo>
                <a:lnTo>
                  <a:pt x="184" y="1570"/>
                </a:lnTo>
                <a:lnTo>
                  <a:pt x="180" y="1534"/>
                </a:lnTo>
                <a:lnTo>
                  <a:pt x="180" y="1514"/>
                </a:lnTo>
                <a:lnTo>
                  <a:pt x="176" y="1498"/>
                </a:lnTo>
                <a:lnTo>
                  <a:pt x="172" y="1484"/>
                </a:lnTo>
                <a:lnTo>
                  <a:pt x="170" y="1470"/>
                </a:lnTo>
                <a:lnTo>
                  <a:pt x="168" y="1448"/>
                </a:lnTo>
                <a:lnTo>
                  <a:pt x="166" y="1426"/>
                </a:lnTo>
                <a:lnTo>
                  <a:pt x="160" y="1408"/>
                </a:lnTo>
                <a:lnTo>
                  <a:pt x="158" y="1396"/>
                </a:lnTo>
                <a:lnTo>
                  <a:pt x="136" y="1394"/>
                </a:lnTo>
                <a:lnTo>
                  <a:pt x="118" y="1392"/>
                </a:lnTo>
                <a:lnTo>
                  <a:pt x="90" y="1388"/>
                </a:lnTo>
                <a:lnTo>
                  <a:pt x="64" y="1382"/>
                </a:lnTo>
                <a:lnTo>
                  <a:pt x="54" y="1380"/>
                </a:lnTo>
                <a:lnTo>
                  <a:pt x="48" y="1374"/>
                </a:lnTo>
                <a:lnTo>
                  <a:pt x="46" y="1370"/>
                </a:lnTo>
                <a:lnTo>
                  <a:pt x="46" y="1364"/>
                </a:lnTo>
                <a:lnTo>
                  <a:pt x="48" y="1352"/>
                </a:lnTo>
                <a:lnTo>
                  <a:pt x="52" y="1338"/>
                </a:lnTo>
                <a:lnTo>
                  <a:pt x="54" y="1280"/>
                </a:lnTo>
                <a:lnTo>
                  <a:pt x="58" y="1204"/>
                </a:lnTo>
                <a:lnTo>
                  <a:pt x="60" y="1154"/>
                </a:lnTo>
                <a:lnTo>
                  <a:pt x="64" y="1122"/>
                </a:lnTo>
                <a:lnTo>
                  <a:pt x="68" y="1082"/>
                </a:lnTo>
                <a:lnTo>
                  <a:pt x="76" y="1036"/>
                </a:lnTo>
                <a:lnTo>
                  <a:pt x="80" y="986"/>
                </a:lnTo>
                <a:lnTo>
                  <a:pt x="86" y="926"/>
                </a:lnTo>
                <a:lnTo>
                  <a:pt x="88" y="910"/>
                </a:lnTo>
                <a:lnTo>
                  <a:pt x="86" y="902"/>
                </a:lnTo>
                <a:lnTo>
                  <a:pt x="86" y="900"/>
                </a:lnTo>
                <a:lnTo>
                  <a:pt x="84" y="900"/>
                </a:lnTo>
                <a:lnTo>
                  <a:pt x="80" y="898"/>
                </a:lnTo>
                <a:lnTo>
                  <a:pt x="76" y="896"/>
                </a:lnTo>
                <a:lnTo>
                  <a:pt x="68" y="884"/>
                </a:lnTo>
                <a:lnTo>
                  <a:pt x="58" y="870"/>
                </a:lnTo>
                <a:lnTo>
                  <a:pt x="52" y="852"/>
                </a:lnTo>
                <a:lnTo>
                  <a:pt x="46" y="844"/>
                </a:lnTo>
                <a:lnTo>
                  <a:pt x="36" y="834"/>
                </a:lnTo>
                <a:lnTo>
                  <a:pt x="26" y="828"/>
                </a:lnTo>
                <a:lnTo>
                  <a:pt x="24" y="822"/>
                </a:lnTo>
                <a:lnTo>
                  <a:pt x="24" y="816"/>
                </a:lnTo>
                <a:lnTo>
                  <a:pt x="24" y="810"/>
                </a:lnTo>
                <a:lnTo>
                  <a:pt x="22" y="800"/>
                </a:lnTo>
                <a:lnTo>
                  <a:pt x="16" y="788"/>
                </a:lnTo>
                <a:lnTo>
                  <a:pt x="2" y="770"/>
                </a:lnTo>
                <a:lnTo>
                  <a:pt x="0" y="768"/>
                </a:lnTo>
                <a:lnTo>
                  <a:pt x="0" y="764"/>
                </a:lnTo>
                <a:lnTo>
                  <a:pt x="4" y="760"/>
                </a:lnTo>
                <a:lnTo>
                  <a:pt x="10" y="750"/>
                </a:lnTo>
                <a:lnTo>
                  <a:pt x="10" y="746"/>
                </a:lnTo>
                <a:lnTo>
                  <a:pt x="10" y="742"/>
                </a:lnTo>
                <a:lnTo>
                  <a:pt x="6" y="734"/>
                </a:lnTo>
                <a:lnTo>
                  <a:pt x="4" y="726"/>
                </a:lnTo>
                <a:lnTo>
                  <a:pt x="6" y="722"/>
                </a:lnTo>
                <a:lnTo>
                  <a:pt x="10" y="716"/>
                </a:lnTo>
                <a:lnTo>
                  <a:pt x="6" y="706"/>
                </a:lnTo>
                <a:lnTo>
                  <a:pt x="2" y="696"/>
                </a:lnTo>
                <a:lnTo>
                  <a:pt x="0" y="692"/>
                </a:lnTo>
                <a:lnTo>
                  <a:pt x="0" y="686"/>
                </a:lnTo>
                <a:lnTo>
                  <a:pt x="2" y="680"/>
                </a:lnTo>
                <a:lnTo>
                  <a:pt x="4" y="670"/>
                </a:lnTo>
                <a:lnTo>
                  <a:pt x="4" y="664"/>
                </a:lnTo>
                <a:lnTo>
                  <a:pt x="0" y="658"/>
                </a:lnTo>
                <a:lnTo>
                  <a:pt x="0" y="652"/>
                </a:lnTo>
                <a:lnTo>
                  <a:pt x="0" y="644"/>
                </a:lnTo>
                <a:lnTo>
                  <a:pt x="6" y="624"/>
                </a:lnTo>
                <a:lnTo>
                  <a:pt x="12" y="604"/>
                </a:lnTo>
                <a:lnTo>
                  <a:pt x="20" y="590"/>
                </a:lnTo>
                <a:lnTo>
                  <a:pt x="26" y="580"/>
                </a:lnTo>
                <a:lnTo>
                  <a:pt x="30" y="568"/>
                </a:lnTo>
                <a:lnTo>
                  <a:pt x="34" y="544"/>
                </a:lnTo>
                <a:lnTo>
                  <a:pt x="36" y="526"/>
                </a:lnTo>
                <a:lnTo>
                  <a:pt x="38" y="512"/>
                </a:lnTo>
                <a:lnTo>
                  <a:pt x="40" y="502"/>
                </a:lnTo>
                <a:lnTo>
                  <a:pt x="44" y="492"/>
                </a:lnTo>
                <a:lnTo>
                  <a:pt x="48" y="482"/>
                </a:lnTo>
                <a:lnTo>
                  <a:pt x="52" y="476"/>
                </a:lnTo>
                <a:lnTo>
                  <a:pt x="56" y="470"/>
                </a:lnTo>
                <a:lnTo>
                  <a:pt x="60" y="462"/>
                </a:lnTo>
                <a:lnTo>
                  <a:pt x="66" y="444"/>
                </a:lnTo>
                <a:lnTo>
                  <a:pt x="70" y="428"/>
                </a:lnTo>
                <a:lnTo>
                  <a:pt x="74" y="422"/>
                </a:lnTo>
                <a:lnTo>
                  <a:pt x="78" y="418"/>
                </a:lnTo>
                <a:lnTo>
                  <a:pt x="80" y="414"/>
                </a:lnTo>
                <a:lnTo>
                  <a:pt x="82" y="410"/>
                </a:lnTo>
                <a:lnTo>
                  <a:pt x="82" y="400"/>
                </a:lnTo>
                <a:lnTo>
                  <a:pt x="88" y="378"/>
                </a:lnTo>
                <a:lnTo>
                  <a:pt x="92" y="356"/>
                </a:lnTo>
                <a:lnTo>
                  <a:pt x="96" y="350"/>
                </a:lnTo>
                <a:lnTo>
                  <a:pt x="100" y="342"/>
                </a:lnTo>
                <a:lnTo>
                  <a:pt x="108" y="336"/>
                </a:lnTo>
                <a:lnTo>
                  <a:pt x="114" y="334"/>
                </a:lnTo>
                <a:lnTo>
                  <a:pt x="134" y="328"/>
                </a:lnTo>
                <a:lnTo>
                  <a:pt x="150" y="322"/>
                </a:lnTo>
                <a:lnTo>
                  <a:pt x="136" y="318"/>
                </a:lnTo>
                <a:lnTo>
                  <a:pt x="130" y="314"/>
                </a:lnTo>
                <a:lnTo>
                  <a:pt x="128" y="312"/>
                </a:lnTo>
                <a:lnTo>
                  <a:pt x="130" y="310"/>
                </a:lnTo>
                <a:lnTo>
                  <a:pt x="134" y="306"/>
                </a:lnTo>
                <a:lnTo>
                  <a:pt x="146" y="304"/>
                </a:lnTo>
                <a:lnTo>
                  <a:pt x="160" y="302"/>
                </a:lnTo>
                <a:lnTo>
                  <a:pt x="196" y="300"/>
                </a:lnTo>
                <a:lnTo>
                  <a:pt x="206" y="300"/>
                </a:lnTo>
                <a:lnTo>
                  <a:pt x="216" y="298"/>
                </a:lnTo>
                <a:lnTo>
                  <a:pt x="226" y="294"/>
                </a:lnTo>
                <a:lnTo>
                  <a:pt x="232" y="288"/>
                </a:lnTo>
                <a:lnTo>
                  <a:pt x="238" y="278"/>
                </a:lnTo>
                <a:lnTo>
                  <a:pt x="240" y="266"/>
                </a:lnTo>
                <a:lnTo>
                  <a:pt x="240" y="262"/>
                </a:lnTo>
                <a:lnTo>
                  <a:pt x="238" y="258"/>
                </a:lnTo>
                <a:lnTo>
                  <a:pt x="234" y="254"/>
                </a:lnTo>
                <a:lnTo>
                  <a:pt x="230" y="252"/>
                </a:lnTo>
                <a:lnTo>
                  <a:pt x="222" y="250"/>
                </a:lnTo>
                <a:lnTo>
                  <a:pt x="214" y="250"/>
                </a:lnTo>
                <a:lnTo>
                  <a:pt x="204" y="250"/>
                </a:lnTo>
                <a:lnTo>
                  <a:pt x="198" y="248"/>
                </a:lnTo>
                <a:lnTo>
                  <a:pt x="194" y="244"/>
                </a:lnTo>
                <a:lnTo>
                  <a:pt x="190" y="236"/>
                </a:lnTo>
                <a:lnTo>
                  <a:pt x="190" y="230"/>
                </a:lnTo>
                <a:lnTo>
                  <a:pt x="192" y="228"/>
                </a:lnTo>
                <a:lnTo>
                  <a:pt x="194" y="226"/>
                </a:lnTo>
                <a:lnTo>
                  <a:pt x="198" y="222"/>
                </a:lnTo>
                <a:lnTo>
                  <a:pt x="198" y="220"/>
                </a:lnTo>
                <a:lnTo>
                  <a:pt x="196" y="214"/>
                </a:lnTo>
                <a:lnTo>
                  <a:pt x="194" y="212"/>
                </a:lnTo>
                <a:lnTo>
                  <a:pt x="194" y="208"/>
                </a:lnTo>
                <a:lnTo>
                  <a:pt x="194" y="204"/>
                </a:lnTo>
                <a:lnTo>
                  <a:pt x="196" y="198"/>
                </a:lnTo>
                <a:lnTo>
                  <a:pt x="194" y="196"/>
                </a:lnTo>
                <a:lnTo>
                  <a:pt x="192" y="194"/>
                </a:lnTo>
                <a:lnTo>
                  <a:pt x="190" y="190"/>
                </a:lnTo>
                <a:lnTo>
                  <a:pt x="192" y="186"/>
                </a:lnTo>
                <a:lnTo>
                  <a:pt x="192" y="182"/>
                </a:lnTo>
                <a:lnTo>
                  <a:pt x="194" y="178"/>
                </a:lnTo>
                <a:lnTo>
                  <a:pt x="188" y="174"/>
                </a:lnTo>
                <a:lnTo>
                  <a:pt x="184" y="172"/>
                </a:lnTo>
                <a:lnTo>
                  <a:pt x="178" y="166"/>
                </a:lnTo>
                <a:lnTo>
                  <a:pt x="176" y="158"/>
                </a:lnTo>
                <a:lnTo>
                  <a:pt x="178" y="152"/>
                </a:lnTo>
                <a:lnTo>
                  <a:pt x="196" y="134"/>
                </a:lnTo>
                <a:lnTo>
                  <a:pt x="204" y="124"/>
                </a:lnTo>
                <a:lnTo>
                  <a:pt x="206" y="120"/>
                </a:lnTo>
                <a:lnTo>
                  <a:pt x="206" y="118"/>
                </a:lnTo>
                <a:lnTo>
                  <a:pt x="206" y="114"/>
                </a:lnTo>
                <a:lnTo>
                  <a:pt x="204" y="106"/>
                </a:lnTo>
                <a:lnTo>
                  <a:pt x="200" y="96"/>
                </a:lnTo>
                <a:lnTo>
                  <a:pt x="204" y="88"/>
                </a:lnTo>
                <a:lnTo>
                  <a:pt x="212" y="72"/>
                </a:lnTo>
                <a:lnTo>
                  <a:pt x="222" y="5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a:solidFill>
            <a:schemeClr val="tx1">
              <a:alpha val="10196"/>
            </a:schemeClr>
          </a:solid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ln>
            <a:headEnd type="none" w="med" len="med"/>
            <a:tailEnd type="none" w="med" len="med"/>
          </a:ln>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8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1434</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Purple Template</dc:title>
  <dc:creator>Presentation Magazine</dc:creator>
  <cp:lastModifiedBy>Jonty Pearce</cp:lastModifiedBy>
  <cp:revision>41</cp:revision>
  <dcterms:created xsi:type="dcterms:W3CDTF">2005-03-15T10:04:38Z</dcterms:created>
  <dcterms:modified xsi:type="dcterms:W3CDTF">2015-02-22T11:06:21Z</dcterms:modified>
</cp:coreProperties>
</file>