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289FE743-1BF5-4621-BD96-24EB64A5C1B6}" type="slidenum">
              <a:rPr lang="en-US" altLang="en-US"/>
              <a:pPr>
                <a:defRPr/>
              </a:pPr>
              <a:t>‹#›</a:t>
            </a:fld>
            <a:endParaRPr lang="en-US" altLang="en-US"/>
          </a:p>
        </p:txBody>
      </p:sp>
    </p:spTree>
    <p:extLst>
      <p:ext uri="{BB962C8B-B14F-4D97-AF65-F5344CB8AC3E}">
        <p14:creationId xmlns:p14="http://schemas.microsoft.com/office/powerpoint/2010/main" val="2707555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19847259-34B4-43B2-A38E-746FDC1F3717}" type="slidenum">
              <a:rPr lang="en-GB" altLang="en-US"/>
              <a:pPr>
                <a:defRPr/>
              </a:pPr>
              <a:t>‹#›</a:t>
            </a:fld>
            <a:endParaRPr lang="en-GB" altLang="en-US"/>
          </a:p>
        </p:txBody>
      </p:sp>
    </p:spTree>
    <p:extLst>
      <p:ext uri="{BB962C8B-B14F-4D97-AF65-F5344CB8AC3E}">
        <p14:creationId xmlns:p14="http://schemas.microsoft.com/office/powerpoint/2010/main" val="24289458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AF0E769-1B2B-442D-816C-69C6DF27F7D1}"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4030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9443046-2661-4987-8F89-DE51A8155276}"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42563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67CAF78-5022-436B-848A-8A42E5EBE938}"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66738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EDE2486-0297-4C48-9D99-FAA8F891D059}"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34706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727207E-3128-407D-9661-2E24B127324F}"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0251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CB6F644-B15B-4062-89BC-47CC857D233D}"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4377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483C47E-E609-4D62-8A73-E1DD1E4C1679}"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15941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8A8541D-7DA6-4781-B14D-21220C8A2083}"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58820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5E35D84-FB9B-4693-A721-971C63010457}"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49880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2"/>
          <p:cNvGrpSpPr>
            <a:grpSpLocks/>
          </p:cNvGrpSpPr>
          <p:nvPr/>
        </p:nvGrpSpPr>
        <p:grpSpPr bwMode="auto">
          <a:xfrm>
            <a:off x="3959225" y="3429000"/>
            <a:ext cx="5040313" cy="2736850"/>
            <a:chOff x="136" y="2908"/>
            <a:chExt cx="2177" cy="1182"/>
          </a:xfrm>
        </p:grpSpPr>
        <p:grpSp>
          <p:nvGrpSpPr>
            <p:cNvPr id="5" name="Group 203"/>
            <p:cNvGrpSpPr>
              <a:grpSpLocks/>
            </p:cNvGrpSpPr>
            <p:nvPr/>
          </p:nvGrpSpPr>
          <p:grpSpPr bwMode="auto">
            <a:xfrm>
              <a:off x="975" y="3157"/>
              <a:ext cx="499" cy="909"/>
              <a:chOff x="998" y="3157"/>
              <a:chExt cx="499" cy="909"/>
            </a:xfrm>
          </p:grpSpPr>
          <p:sp>
            <p:nvSpPr>
              <p:cNvPr id="14" name="AutoShape 204"/>
              <p:cNvSpPr>
                <a:spLocks noChangeArrowheads="1"/>
              </p:cNvSpPr>
              <p:nvPr/>
            </p:nvSpPr>
            <p:spPr bwMode="auto">
              <a:xfrm>
                <a:off x="998" y="363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 name="AutoShape 205"/>
              <p:cNvSpPr>
                <a:spLocks noChangeArrowheads="1"/>
              </p:cNvSpPr>
              <p:nvPr/>
            </p:nvSpPr>
            <p:spPr bwMode="auto">
              <a:xfrm>
                <a:off x="998" y="3157"/>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6" name="AutoShape 206"/>
            <p:cNvSpPr>
              <a:spLocks noChangeArrowheads="1"/>
            </p:cNvSpPr>
            <p:nvPr/>
          </p:nvSpPr>
          <p:spPr bwMode="auto">
            <a:xfrm>
              <a:off x="1395" y="34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AutoShape 207"/>
            <p:cNvSpPr>
              <a:spLocks noChangeArrowheads="1"/>
            </p:cNvSpPr>
            <p:nvPr/>
          </p:nvSpPr>
          <p:spPr bwMode="auto">
            <a:xfrm>
              <a:off x="1814" y="365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8" name="Group 208"/>
            <p:cNvGrpSpPr>
              <a:grpSpLocks/>
            </p:cNvGrpSpPr>
            <p:nvPr/>
          </p:nvGrpSpPr>
          <p:grpSpPr bwMode="auto">
            <a:xfrm>
              <a:off x="556" y="2908"/>
              <a:ext cx="499" cy="908"/>
              <a:chOff x="567" y="2908"/>
              <a:chExt cx="499" cy="908"/>
            </a:xfrm>
          </p:grpSpPr>
          <p:sp>
            <p:nvSpPr>
              <p:cNvPr id="12" name="AutoShape 209"/>
              <p:cNvSpPr>
                <a:spLocks noChangeArrowheads="1"/>
              </p:cNvSpPr>
              <p:nvPr/>
            </p:nvSpPr>
            <p:spPr bwMode="auto">
              <a:xfrm>
                <a:off x="567" y="338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 name="AutoShape 210"/>
              <p:cNvSpPr>
                <a:spLocks noChangeArrowheads="1"/>
              </p:cNvSpPr>
              <p:nvPr/>
            </p:nvSpPr>
            <p:spPr bwMode="auto">
              <a:xfrm>
                <a:off x="567" y="29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 name="Group 211"/>
            <p:cNvGrpSpPr>
              <a:grpSpLocks/>
            </p:cNvGrpSpPr>
            <p:nvPr/>
          </p:nvGrpSpPr>
          <p:grpSpPr bwMode="auto">
            <a:xfrm>
              <a:off x="136" y="3135"/>
              <a:ext cx="499" cy="909"/>
              <a:chOff x="136" y="3135"/>
              <a:chExt cx="499" cy="909"/>
            </a:xfrm>
          </p:grpSpPr>
          <p:sp>
            <p:nvSpPr>
              <p:cNvPr id="10" name="AutoShape 212"/>
              <p:cNvSpPr>
                <a:spLocks noChangeArrowheads="1"/>
              </p:cNvSpPr>
              <p:nvPr/>
            </p:nvSpPr>
            <p:spPr bwMode="auto">
              <a:xfrm>
                <a:off x="136" y="3135"/>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 name="AutoShape 213"/>
              <p:cNvSpPr>
                <a:spLocks noChangeArrowheads="1"/>
              </p:cNvSpPr>
              <p:nvPr/>
            </p:nvSpPr>
            <p:spPr bwMode="auto">
              <a:xfrm>
                <a:off x="136" y="3612"/>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6" name="Group 178"/>
          <p:cNvGrpSpPr>
            <a:grpSpLocks/>
          </p:cNvGrpSpPr>
          <p:nvPr/>
        </p:nvGrpSpPr>
        <p:grpSpPr bwMode="auto">
          <a:xfrm flipH="1">
            <a:off x="5545138" y="80963"/>
            <a:ext cx="3455987" cy="1876425"/>
            <a:chOff x="136" y="2908"/>
            <a:chExt cx="2177" cy="1182"/>
          </a:xfrm>
        </p:grpSpPr>
        <p:grpSp>
          <p:nvGrpSpPr>
            <p:cNvPr id="17" name="Group 179"/>
            <p:cNvGrpSpPr>
              <a:grpSpLocks/>
            </p:cNvGrpSpPr>
            <p:nvPr/>
          </p:nvGrpSpPr>
          <p:grpSpPr bwMode="auto">
            <a:xfrm>
              <a:off x="975" y="3157"/>
              <a:ext cx="499" cy="909"/>
              <a:chOff x="998" y="3157"/>
              <a:chExt cx="499" cy="909"/>
            </a:xfrm>
          </p:grpSpPr>
          <p:sp>
            <p:nvSpPr>
              <p:cNvPr id="26" name="AutoShape 180"/>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7" name="AutoShape 181"/>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8" name="AutoShape 182"/>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 name="AutoShape 183"/>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20" name="Group 184"/>
            <p:cNvGrpSpPr>
              <a:grpSpLocks/>
            </p:cNvGrpSpPr>
            <p:nvPr/>
          </p:nvGrpSpPr>
          <p:grpSpPr bwMode="auto">
            <a:xfrm>
              <a:off x="556" y="2908"/>
              <a:ext cx="499" cy="908"/>
              <a:chOff x="567" y="2908"/>
              <a:chExt cx="499" cy="908"/>
            </a:xfrm>
          </p:grpSpPr>
          <p:sp>
            <p:nvSpPr>
              <p:cNvPr id="24" name="AutoShape 185"/>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5" name="AutoShape 186"/>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21" name="Group 187"/>
            <p:cNvGrpSpPr>
              <a:grpSpLocks/>
            </p:cNvGrpSpPr>
            <p:nvPr/>
          </p:nvGrpSpPr>
          <p:grpSpPr bwMode="auto">
            <a:xfrm>
              <a:off x="136" y="3135"/>
              <a:ext cx="499" cy="909"/>
              <a:chOff x="136" y="3135"/>
              <a:chExt cx="499" cy="909"/>
            </a:xfrm>
          </p:grpSpPr>
          <p:sp>
            <p:nvSpPr>
              <p:cNvPr id="22" name="AutoShape 188"/>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 name="AutoShape 189"/>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28" name="Group 166"/>
          <p:cNvGrpSpPr>
            <a:grpSpLocks/>
          </p:cNvGrpSpPr>
          <p:nvPr/>
        </p:nvGrpSpPr>
        <p:grpSpPr bwMode="auto">
          <a:xfrm>
            <a:off x="142875" y="4865688"/>
            <a:ext cx="3455988" cy="1876425"/>
            <a:chOff x="136" y="2908"/>
            <a:chExt cx="2177" cy="1182"/>
          </a:xfrm>
        </p:grpSpPr>
        <p:grpSp>
          <p:nvGrpSpPr>
            <p:cNvPr id="29" name="Group 167"/>
            <p:cNvGrpSpPr>
              <a:grpSpLocks/>
            </p:cNvGrpSpPr>
            <p:nvPr/>
          </p:nvGrpSpPr>
          <p:grpSpPr bwMode="auto">
            <a:xfrm>
              <a:off x="975" y="3157"/>
              <a:ext cx="499" cy="909"/>
              <a:chOff x="998" y="3157"/>
              <a:chExt cx="499" cy="909"/>
            </a:xfrm>
          </p:grpSpPr>
          <p:sp>
            <p:nvSpPr>
              <p:cNvPr id="38" name="AutoShape 168"/>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9" name="AutoShape 169"/>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30" name="AutoShape 170"/>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 name="AutoShape 171"/>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 name="Group 172"/>
            <p:cNvGrpSpPr>
              <a:grpSpLocks/>
            </p:cNvGrpSpPr>
            <p:nvPr/>
          </p:nvGrpSpPr>
          <p:grpSpPr bwMode="auto">
            <a:xfrm>
              <a:off x="556" y="2908"/>
              <a:ext cx="499" cy="908"/>
              <a:chOff x="567" y="2908"/>
              <a:chExt cx="499" cy="908"/>
            </a:xfrm>
          </p:grpSpPr>
          <p:sp>
            <p:nvSpPr>
              <p:cNvPr id="36" name="AutoShape 173"/>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7" name="AutoShape 174"/>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33" name="Group 175"/>
            <p:cNvGrpSpPr>
              <a:grpSpLocks/>
            </p:cNvGrpSpPr>
            <p:nvPr/>
          </p:nvGrpSpPr>
          <p:grpSpPr bwMode="auto">
            <a:xfrm>
              <a:off x="136" y="3135"/>
              <a:ext cx="499" cy="909"/>
              <a:chOff x="136" y="3135"/>
              <a:chExt cx="499" cy="909"/>
            </a:xfrm>
          </p:grpSpPr>
          <p:sp>
            <p:nvSpPr>
              <p:cNvPr id="34" name="AutoShape 176"/>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5" name="AutoShape 177"/>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40" name="Group 190"/>
          <p:cNvGrpSpPr>
            <a:grpSpLocks/>
          </p:cNvGrpSpPr>
          <p:nvPr/>
        </p:nvGrpSpPr>
        <p:grpSpPr bwMode="auto">
          <a:xfrm>
            <a:off x="142875" y="112713"/>
            <a:ext cx="3455988" cy="1876425"/>
            <a:chOff x="136" y="2908"/>
            <a:chExt cx="2177" cy="1182"/>
          </a:xfrm>
        </p:grpSpPr>
        <p:grpSp>
          <p:nvGrpSpPr>
            <p:cNvPr id="41" name="Group 191"/>
            <p:cNvGrpSpPr>
              <a:grpSpLocks/>
            </p:cNvGrpSpPr>
            <p:nvPr/>
          </p:nvGrpSpPr>
          <p:grpSpPr bwMode="auto">
            <a:xfrm>
              <a:off x="975" y="3157"/>
              <a:ext cx="499" cy="909"/>
              <a:chOff x="998" y="3157"/>
              <a:chExt cx="499" cy="909"/>
            </a:xfrm>
          </p:grpSpPr>
          <p:sp>
            <p:nvSpPr>
              <p:cNvPr id="50" name="AutoShape 192"/>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1" name="AutoShape 193"/>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42" name="AutoShape 194"/>
            <p:cNvSpPr>
              <a:spLocks noChangeArrowheads="1"/>
            </p:cNvSpPr>
            <p:nvPr/>
          </p:nvSpPr>
          <p:spPr bwMode="auto">
            <a:xfrm>
              <a:off x="1395" y="34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3" name="AutoShape 195"/>
            <p:cNvSpPr>
              <a:spLocks noChangeArrowheads="1"/>
            </p:cNvSpPr>
            <p:nvPr/>
          </p:nvSpPr>
          <p:spPr bwMode="auto">
            <a:xfrm>
              <a:off x="1814" y="365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44" name="Group 196"/>
            <p:cNvGrpSpPr>
              <a:grpSpLocks/>
            </p:cNvGrpSpPr>
            <p:nvPr/>
          </p:nvGrpSpPr>
          <p:grpSpPr bwMode="auto">
            <a:xfrm>
              <a:off x="556" y="2908"/>
              <a:ext cx="499" cy="908"/>
              <a:chOff x="567" y="2908"/>
              <a:chExt cx="499" cy="908"/>
            </a:xfrm>
          </p:grpSpPr>
          <p:sp>
            <p:nvSpPr>
              <p:cNvPr id="48" name="AutoShape 197"/>
              <p:cNvSpPr>
                <a:spLocks noChangeArrowheads="1"/>
              </p:cNvSpPr>
              <p:nvPr/>
            </p:nvSpPr>
            <p:spPr bwMode="auto">
              <a:xfrm>
                <a:off x="567" y="338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9" name="AutoShape 198"/>
              <p:cNvSpPr>
                <a:spLocks noChangeArrowheads="1"/>
              </p:cNvSpPr>
              <p:nvPr/>
            </p:nvSpPr>
            <p:spPr bwMode="auto">
              <a:xfrm>
                <a:off x="567" y="29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45" name="Group 199"/>
            <p:cNvGrpSpPr>
              <a:grpSpLocks/>
            </p:cNvGrpSpPr>
            <p:nvPr/>
          </p:nvGrpSpPr>
          <p:grpSpPr bwMode="auto">
            <a:xfrm>
              <a:off x="136" y="3135"/>
              <a:ext cx="499" cy="909"/>
              <a:chOff x="136" y="3135"/>
              <a:chExt cx="499" cy="909"/>
            </a:xfrm>
          </p:grpSpPr>
          <p:sp>
            <p:nvSpPr>
              <p:cNvPr id="46" name="AutoShape 200"/>
              <p:cNvSpPr>
                <a:spLocks noChangeArrowheads="1"/>
              </p:cNvSpPr>
              <p:nvPr/>
            </p:nvSpPr>
            <p:spPr bwMode="auto">
              <a:xfrm>
                <a:off x="136" y="3135"/>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7" name="AutoShape 201"/>
              <p:cNvSpPr>
                <a:spLocks noChangeArrowheads="1"/>
              </p:cNvSpPr>
              <p:nvPr/>
            </p:nvSpPr>
            <p:spPr bwMode="auto">
              <a:xfrm>
                <a:off x="136" y="3612"/>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4102" name="Rectangle 6"/>
          <p:cNvSpPr>
            <a:spLocks noGrp="1" noChangeArrowheads="1"/>
          </p:cNvSpPr>
          <p:nvPr>
            <p:ph type="ctrTitle"/>
          </p:nvPr>
        </p:nvSpPr>
        <p:spPr>
          <a:xfrm>
            <a:off x="468313" y="1808163"/>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513138"/>
            <a:ext cx="4498975" cy="1752600"/>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Tree>
    <p:extLst>
      <p:ext uri="{BB962C8B-B14F-4D97-AF65-F5344CB8AC3E}">
        <p14:creationId xmlns:p14="http://schemas.microsoft.com/office/powerpoint/2010/main" val="422466157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4899975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5540179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2642307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98769090"/>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9858798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0198238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5337319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1131524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0133799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445953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0091589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3264590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07182616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5"/>
          <p:cNvGrpSpPr>
            <a:grpSpLocks/>
          </p:cNvGrpSpPr>
          <p:nvPr/>
        </p:nvGrpSpPr>
        <p:grpSpPr bwMode="auto">
          <a:xfrm>
            <a:off x="142875" y="4865688"/>
            <a:ext cx="3455988" cy="1876425"/>
            <a:chOff x="136" y="2908"/>
            <a:chExt cx="2177" cy="1182"/>
          </a:xfrm>
        </p:grpSpPr>
        <p:grpSp>
          <p:nvGrpSpPr>
            <p:cNvPr id="1035" name="Group 136"/>
            <p:cNvGrpSpPr>
              <a:grpSpLocks/>
            </p:cNvGrpSpPr>
            <p:nvPr/>
          </p:nvGrpSpPr>
          <p:grpSpPr bwMode="auto">
            <a:xfrm>
              <a:off x="975" y="3157"/>
              <a:ext cx="499" cy="909"/>
              <a:chOff x="998" y="3157"/>
              <a:chExt cx="499" cy="909"/>
            </a:xfrm>
          </p:grpSpPr>
          <p:sp>
            <p:nvSpPr>
              <p:cNvPr id="1044" name="AutoShape 137"/>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5" name="AutoShape 138"/>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6" name="AutoShape 139"/>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7" name="AutoShape 140"/>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8" name="Group 141"/>
            <p:cNvGrpSpPr>
              <a:grpSpLocks/>
            </p:cNvGrpSpPr>
            <p:nvPr/>
          </p:nvGrpSpPr>
          <p:grpSpPr bwMode="auto">
            <a:xfrm>
              <a:off x="556" y="2908"/>
              <a:ext cx="499" cy="908"/>
              <a:chOff x="567" y="2908"/>
              <a:chExt cx="499" cy="908"/>
            </a:xfrm>
          </p:grpSpPr>
          <p:sp>
            <p:nvSpPr>
              <p:cNvPr id="1042" name="AutoShape 142"/>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3" name="AutoShape 143"/>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039" name="Group 144"/>
            <p:cNvGrpSpPr>
              <a:grpSpLocks/>
            </p:cNvGrpSpPr>
            <p:nvPr/>
          </p:nvGrpSpPr>
          <p:grpSpPr bwMode="auto">
            <a:xfrm>
              <a:off x="136" y="3135"/>
              <a:ext cx="499" cy="909"/>
              <a:chOff x="136" y="3135"/>
              <a:chExt cx="499" cy="909"/>
            </a:xfrm>
          </p:grpSpPr>
          <p:sp>
            <p:nvSpPr>
              <p:cNvPr id="1040" name="AutoShape 145"/>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1" name="AutoShape 146"/>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1027" name="Rectangle 2"/>
          <p:cNvSpPr>
            <a:spLocks noGrp="1" noChangeArrowheads="1"/>
          </p:cNvSpPr>
          <p:nvPr>
            <p:ph type="title"/>
          </p:nvPr>
        </p:nvSpPr>
        <p:spPr bwMode="auto">
          <a:xfrm>
            <a:off x="1692275" y="260350"/>
            <a:ext cx="68754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3"/>
          <p:cNvSpPr>
            <a:spLocks noGrp="1" noChangeArrowheads="1"/>
          </p:cNvSpPr>
          <p:nvPr>
            <p:ph type="body" idx="1"/>
          </p:nvPr>
        </p:nvSpPr>
        <p:spPr bwMode="auto">
          <a:xfrm>
            <a:off x="457200" y="1484313"/>
            <a:ext cx="8291513"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160"/>
          <p:cNvGrpSpPr>
            <a:grpSpLocks/>
          </p:cNvGrpSpPr>
          <p:nvPr/>
        </p:nvGrpSpPr>
        <p:grpSpPr bwMode="auto">
          <a:xfrm>
            <a:off x="107950" y="80963"/>
            <a:ext cx="792163" cy="1443037"/>
            <a:chOff x="998" y="3157"/>
            <a:chExt cx="499" cy="909"/>
          </a:xfrm>
        </p:grpSpPr>
        <p:sp>
          <p:nvSpPr>
            <p:cNvPr id="1033" name="AutoShape 161"/>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4" name="AutoShape 162"/>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2" name="AutoShape 163"/>
          <p:cNvSpPr>
            <a:spLocks noChangeArrowheads="1"/>
          </p:cNvSpPr>
          <p:nvPr/>
        </p:nvSpPr>
        <p:spPr bwMode="auto">
          <a:xfrm>
            <a:off x="774700" y="479425"/>
            <a:ext cx="792163" cy="685800"/>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r" rtl="0" eaLnBrk="0" fontAlgn="base" hangingPunct="0">
        <a:spcBef>
          <a:spcPct val="0"/>
        </a:spcBef>
        <a:spcAft>
          <a:spcPct val="0"/>
        </a:spcAft>
        <a:defRPr sz="4000" kern="1200">
          <a:solidFill>
            <a:schemeClr val="tx1"/>
          </a:solidFill>
          <a:latin typeface="+mj-lt"/>
          <a:ea typeface="+mj-ea"/>
          <a:cs typeface="+mj-cs"/>
        </a:defRPr>
      </a:lvl1pPr>
      <a:lvl2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Hex Blue Template</dc:title>
  <dc:creator>Presentation Magazine</dc:creator>
  <cp:lastModifiedBy>Jonty Pearce</cp:lastModifiedBy>
  <cp:revision>43</cp:revision>
  <dcterms:created xsi:type="dcterms:W3CDTF">2005-03-15T10:04:38Z</dcterms:created>
  <dcterms:modified xsi:type="dcterms:W3CDTF">2015-02-22T11:06:20Z</dcterms:modified>
</cp:coreProperties>
</file>