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289FE743-1BF5-4621-BD96-24EB64A5C1B6}" type="slidenum">
              <a:rPr lang="en-US" altLang="en-US"/>
              <a:pPr>
                <a:defRPr/>
              </a:pPr>
              <a:t>‹#›</a:t>
            </a:fld>
            <a:endParaRPr lang="en-US" altLang="en-US"/>
          </a:p>
        </p:txBody>
      </p:sp>
    </p:spTree>
    <p:extLst>
      <p:ext uri="{BB962C8B-B14F-4D97-AF65-F5344CB8AC3E}">
        <p14:creationId xmlns:p14="http://schemas.microsoft.com/office/powerpoint/2010/main" val="2707555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19847259-34B4-43B2-A38E-746FDC1F3717}" type="slidenum">
              <a:rPr lang="en-GB" altLang="en-US"/>
              <a:pPr>
                <a:defRPr/>
              </a:pPr>
              <a:t>‹#›</a:t>
            </a:fld>
            <a:endParaRPr lang="en-GB" altLang="en-US"/>
          </a:p>
        </p:txBody>
      </p:sp>
    </p:spTree>
    <p:extLst>
      <p:ext uri="{BB962C8B-B14F-4D97-AF65-F5344CB8AC3E}">
        <p14:creationId xmlns:p14="http://schemas.microsoft.com/office/powerpoint/2010/main" val="24289458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AF0E769-1B2B-442D-816C-69C6DF27F7D1}"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403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9443046-2661-4987-8F89-DE51A8155276}"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4256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67CAF78-5022-436B-848A-8A42E5EBE938}"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673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EDE2486-0297-4C48-9D99-FAA8F891D059}"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4706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727207E-3128-407D-9661-2E24B127324F}"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251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CB6F644-B15B-4062-89BC-47CC857D233D}"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4377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483C47E-E609-4D62-8A73-E1DD1E4C1679}"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15941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8A8541D-7DA6-4781-B14D-21220C8A2083}"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58820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5E35D84-FB9B-4693-A721-971C63010457}"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49880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422466157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4899975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5540179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642307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9876909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9858798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0198238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5337319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1131524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0133799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445953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0091589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3264590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7182616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Blue Template</dc:title>
  <dc:creator>Presentation Magazine</dc:creator>
  <cp:lastModifiedBy>Jonty Pearce</cp:lastModifiedBy>
  <cp:revision>43</cp:revision>
  <dcterms:created xsi:type="dcterms:W3CDTF">2005-03-15T10:04:38Z</dcterms:created>
  <dcterms:modified xsi:type="dcterms:W3CDTF">2015-02-22T11:06:20Z</dcterms:modified>
</cp:coreProperties>
</file>