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342964F8-9A91-4EB0-944D-4E220357314B}" type="slidenum">
              <a:rPr lang="en-US" altLang="en-US"/>
              <a:pPr>
                <a:defRPr/>
              </a:pPr>
              <a:t>‹#›</a:t>
            </a:fld>
            <a:endParaRPr lang="en-US" altLang="en-US"/>
          </a:p>
        </p:txBody>
      </p:sp>
    </p:spTree>
    <p:extLst>
      <p:ext uri="{BB962C8B-B14F-4D97-AF65-F5344CB8AC3E}">
        <p14:creationId xmlns:p14="http://schemas.microsoft.com/office/powerpoint/2010/main" val="1928379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GB" altLang="en-US"/>
          </a:p>
        </p:txBody>
      </p:sp>
      <p:sp>
        <p:nvSpPr>
          <p:cNvPr id="593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93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GB" altLang="en-US"/>
          </a:p>
        </p:txBody>
      </p:sp>
      <p:sp>
        <p:nvSpPr>
          <p:cNvPr id="593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EE69B12B-CC92-420E-9893-1A5574AF7BFF}" type="slidenum">
              <a:rPr lang="en-GB" altLang="en-US"/>
              <a:pPr>
                <a:defRPr/>
              </a:pPr>
              <a:t>‹#›</a:t>
            </a:fld>
            <a:endParaRPr lang="en-GB" altLang="en-US"/>
          </a:p>
        </p:txBody>
      </p:sp>
    </p:spTree>
    <p:extLst>
      <p:ext uri="{BB962C8B-B14F-4D97-AF65-F5344CB8AC3E}">
        <p14:creationId xmlns:p14="http://schemas.microsoft.com/office/powerpoint/2010/main" val="28799811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E2B11307-EE53-4E97-935D-BB54BCA0D52E}" type="slidenum">
              <a:rPr lang="en-GB" altLang="en-US" b="0"/>
              <a:pPr/>
              <a:t>1</a:t>
            </a:fld>
            <a:endParaRPr lang="en-GB" altLang="en-US"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848630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88D2CB18-581C-465C-BB0D-1E4BFBC985A6}" type="slidenum">
              <a:rPr lang="en-GB" altLang="en-US" b="0"/>
              <a:pPr/>
              <a:t>2</a:t>
            </a:fld>
            <a:endParaRPr lang="en-GB" altLang="en-US"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33854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6981912C-2460-4817-B26C-2D97160A6C5C}" type="slidenum">
              <a:rPr lang="en-GB" altLang="en-US" b="0"/>
              <a:pPr/>
              <a:t>3</a:t>
            </a:fld>
            <a:endParaRPr lang="en-GB" altLang="en-US"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663086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6FE4059A-E5D8-4B87-89B6-7E830D5484C1}" type="slidenum">
              <a:rPr lang="en-GB" altLang="en-US" b="0"/>
              <a:pPr/>
              <a:t>4</a:t>
            </a:fld>
            <a:endParaRPr lang="en-GB" altLang="en-US"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00498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62930463-511D-4D19-A318-2C8103CF1677}" type="slidenum">
              <a:rPr lang="en-GB" altLang="en-US" b="0"/>
              <a:pPr/>
              <a:t>5</a:t>
            </a:fld>
            <a:endParaRPr lang="en-GB" altLang="en-US"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67282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676A42D6-DF49-4EAB-B234-F908A47663D1}" type="slidenum">
              <a:rPr lang="en-GB" altLang="en-US" b="0"/>
              <a:pPr/>
              <a:t>6</a:t>
            </a:fld>
            <a:endParaRPr lang="en-GB" altLang="en-US"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460082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D22B905C-6FB3-4526-8079-1F5298CDF1CC}" type="slidenum">
              <a:rPr lang="en-GB" altLang="en-US" b="0"/>
              <a:pPr/>
              <a:t>7</a:t>
            </a:fld>
            <a:endParaRPr lang="en-GB" altLang="en-US"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281777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73243A1B-7F2D-4CD1-9614-AA89C8B180BA}" type="slidenum">
              <a:rPr lang="en-GB" altLang="en-US" b="0"/>
              <a:pPr/>
              <a:t>8</a:t>
            </a:fld>
            <a:endParaRPr lang="en-GB" altLang="en-US"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149798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013C6AEE-9954-48AD-99DB-2EB883B09D8A}" type="slidenum">
              <a:rPr lang="en-GB" altLang="en-US" b="0"/>
              <a:pPr/>
              <a:t>9</a:t>
            </a:fld>
            <a:endParaRPr lang="en-GB" altLang="en-US"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90392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02"/>
          <p:cNvGrpSpPr>
            <a:grpSpLocks/>
          </p:cNvGrpSpPr>
          <p:nvPr/>
        </p:nvGrpSpPr>
        <p:grpSpPr bwMode="auto">
          <a:xfrm>
            <a:off x="3959225" y="3429000"/>
            <a:ext cx="5040313" cy="2736850"/>
            <a:chOff x="136" y="2908"/>
            <a:chExt cx="2177" cy="1182"/>
          </a:xfrm>
        </p:grpSpPr>
        <p:grpSp>
          <p:nvGrpSpPr>
            <p:cNvPr id="5" name="Group 203"/>
            <p:cNvGrpSpPr>
              <a:grpSpLocks/>
            </p:cNvGrpSpPr>
            <p:nvPr/>
          </p:nvGrpSpPr>
          <p:grpSpPr bwMode="auto">
            <a:xfrm>
              <a:off x="975" y="3157"/>
              <a:ext cx="499" cy="909"/>
              <a:chOff x="998" y="3157"/>
              <a:chExt cx="499" cy="909"/>
            </a:xfrm>
          </p:grpSpPr>
          <p:sp>
            <p:nvSpPr>
              <p:cNvPr id="14" name="AutoShape 204"/>
              <p:cNvSpPr>
                <a:spLocks noChangeArrowheads="1"/>
              </p:cNvSpPr>
              <p:nvPr/>
            </p:nvSpPr>
            <p:spPr bwMode="auto">
              <a:xfrm>
                <a:off x="998" y="3634"/>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5" name="AutoShape 205"/>
              <p:cNvSpPr>
                <a:spLocks noChangeArrowheads="1"/>
              </p:cNvSpPr>
              <p:nvPr/>
            </p:nvSpPr>
            <p:spPr bwMode="auto">
              <a:xfrm>
                <a:off x="998" y="3157"/>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6" name="AutoShape 206"/>
            <p:cNvSpPr>
              <a:spLocks noChangeArrowheads="1"/>
            </p:cNvSpPr>
            <p:nvPr/>
          </p:nvSpPr>
          <p:spPr bwMode="auto">
            <a:xfrm>
              <a:off x="1395" y="3408"/>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7" name="AutoShape 207"/>
            <p:cNvSpPr>
              <a:spLocks noChangeArrowheads="1"/>
            </p:cNvSpPr>
            <p:nvPr/>
          </p:nvSpPr>
          <p:spPr bwMode="auto">
            <a:xfrm>
              <a:off x="1814" y="3658"/>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8" name="Group 208"/>
            <p:cNvGrpSpPr>
              <a:grpSpLocks/>
            </p:cNvGrpSpPr>
            <p:nvPr/>
          </p:nvGrpSpPr>
          <p:grpSpPr bwMode="auto">
            <a:xfrm>
              <a:off x="556" y="2908"/>
              <a:ext cx="499" cy="908"/>
              <a:chOff x="567" y="2908"/>
              <a:chExt cx="499" cy="908"/>
            </a:xfrm>
          </p:grpSpPr>
          <p:sp>
            <p:nvSpPr>
              <p:cNvPr id="12" name="AutoShape 209"/>
              <p:cNvSpPr>
                <a:spLocks noChangeArrowheads="1"/>
              </p:cNvSpPr>
              <p:nvPr/>
            </p:nvSpPr>
            <p:spPr bwMode="auto">
              <a:xfrm>
                <a:off x="567" y="3384"/>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 name="AutoShape 210"/>
              <p:cNvSpPr>
                <a:spLocks noChangeArrowheads="1"/>
              </p:cNvSpPr>
              <p:nvPr/>
            </p:nvSpPr>
            <p:spPr bwMode="auto">
              <a:xfrm>
                <a:off x="567" y="2908"/>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9" name="Group 211"/>
            <p:cNvGrpSpPr>
              <a:grpSpLocks/>
            </p:cNvGrpSpPr>
            <p:nvPr/>
          </p:nvGrpSpPr>
          <p:grpSpPr bwMode="auto">
            <a:xfrm>
              <a:off x="136" y="3135"/>
              <a:ext cx="499" cy="909"/>
              <a:chOff x="136" y="3135"/>
              <a:chExt cx="499" cy="909"/>
            </a:xfrm>
          </p:grpSpPr>
          <p:sp>
            <p:nvSpPr>
              <p:cNvPr id="10" name="AutoShape 212"/>
              <p:cNvSpPr>
                <a:spLocks noChangeArrowheads="1"/>
              </p:cNvSpPr>
              <p:nvPr/>
            </p:nvSpPr>
            <p:spPr bwMode="auto">
              <a:xfrm>
                <a:off x="136" y="3135"/>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1" name="AutoShape 213"/>
              <p:cNvSpPr>
                <a:spLocks noChangeArrowheads="1"/>
              </p:cNvSpPr>
              <p:nvPr/>
            </p:nvSpPr>
            <p:spPr bwMode="auto">
              <a:xfrm>
                <a:off x="136" y="3612"/>
                <a:ext cx="499" cy="432"/>
              </a:xfrm>
              <a:prstGeom prst="hexagon">
                <a:avLst>
                  <a:gd name="adj" fmla="val 28877"/>
                  <a:gd name="vf" fmla="val 115470"/>
                </a:avLst>
              </a:prstGeom>
              <a:solidFill>
                <a:schemeClr val="hlink"/>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16" name="Group 178"/>
          <p:cNvGrpSpPr>
            <a:grpSpLocks/>
          </p:cNvGrpSpPr>
          <p:nvPr/>
        </p:nvGrpSpPr>
        <p:grpSpPr bwMode="auto">
          <a:xfrm flipH="1">
            <a:off x="5545138" y="80963"/>
            <a:ext cx="3455987" cy="1876425"/>
            <a:chOff x="136" y="2908"/>
            <a:chExt cx="2177" cy="1182"/>
          </a:xfrm>
        </p:grpSpPr>
        <p:grpSp>
          <p:nvGrpSpPr>
            <p:cNvPr id="17" name="Group 179"/>
            <p:cNvGrpSpPr>
              <a:grpSpLocks/>
            </p:cNvGrpSpPr>
            <p:nvPr/>
          </p:nvGrpSpPr>
          <p:grpSpPr bwMode="auto">
            <a:xfrm>
              <a:off x="975" y="3157"/>
              <a:ext cx="499" cy="909"/>
              <a:chOff x="998" y="3157"/>
              <a:chExt cx="499" cy="909"/>
            </a:xfrm>
          </p:grpSpPr>
          <p:sp>
            <p:nvSpPr>
              <p:cNvPr id="26" name="AutoShape 180"/>
              <p:cNvSpPr>
                <a:spLocks noChangeArrowheads="1"/>
              </p:cNvSpPr>
              <p:nvPr/>
            </p:nvSpPr>
            <p:spPr bwMode="auto">
              <a:xfrm>
                <a:off x="998" y="363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7" name="AutoShape 181"/>
              <p:cNvSpPr>
                <a:spLocks noChangeArrowheads="1"/>
              </p:cNvSpPr>
              <p:nvPr/>
            </p:nvSpPr>
            <p:spPr bwMode="auto">
              <a:xfrm>
                <a:off x="998" y="3157"/>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8" name="AutoShape 182"/>
            <p:cNvSpPr>
              <a:spLocks noChangeArrowheads="1"/>
            </p:cNvSpPr>
            <p:nvPr/>
          </p:nvSpPr>
          <p:spPr bwMode="auto">
            <a:xfrm>
              <a:off x="1395" y="34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9" name="AutoShape 183"/>
            <p:cNvSpPr>
              <a:spLocks noChangeArrowheads="1"/>
            </p:cNvSpPr>
            <p:nvPr/>
          </p:nvSpPr>
          <p:spPr bwMode="auto">
            <a:xfrm>
              <a:off x="1814" y="365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20" name="Group 184"/>
            <p:cNvGrpSpPr>
              <a:grpSpLocks/>
            </p:cNvGrpSpPr>
            <p:nvPr/>
          </p:nvGrpSpPr>
          <p:grpSpPr bwMode="auto">
            <a:xfrm>
              <a:off x="556" y="2908"/>
              <a:ext cx="499" cy="908"/>
              <a:chOff x="567" y="2908"/>
              <a:chExt cx="499" cy="908"/>
            </a:xfrm>
          </p:grpSpPr>
          <p:sp>
            <p:nvSpPr>
              <p:cNvPr id="24" name="AutoShape 185"/>
              <p:cNvSpPr>
                <a:spLocks noChangeArrowheads="1"/>
              </p:cNvSpPr>
              <p:nvPr/>
            </p:nvSpPr>
            <p:spPr bwMode="auto">
              <a:xfrm>
                <a:off x="567" y="338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5" name="AutoShape 186"/>
              <p:cNvSpPr>
                <a:spLocks noChangeArrowheads="1"/>
              </p:cNvSpPr>
              <p:nvPr/>
            </p:nvSpPr>
            <p:spPr bwMode="auto">
              <a:xfrm>
                <a:off x="567" y="29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21" name="Group 187"/>
            <p:cNvGrpSpPr>
              <a:grpSpLocks/>
            </p:cNvGrpSpPr>
            <p:nvPr/>
          </p:nvGrpSpPr>
          <p:grpSpPr bwMode="auto">
            <a:xfrm>
              <a:off x="136" y="3135"/>
              <a:ext cx="499" cy="909"/>
              <a:chOff x="136" y="3135"/>
              <a:chExt cx="499" cy="909"/>
            </a:xfrm>
          </p:grpSpPr>
          <p:sp>
            <p:nvSpPr>
              <p:cNvPr id="22" name="AutoShape 188"/>
              <p:cNvSpPr>
                <a:spLocks noChangeArrowheads="1"/>
              </p:cNvSpPr>
              <p:nvPr/>
            </p:nvSpPr>
            <p:spPr bwMode="auto">
              <a:xfrm>
                <a:off x="136" y="3135"/>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3" name="AutoShape 189"/>
              <p:cNvSpPr>
                <a:spLocks noChangeArrowheads="1"/>
              </p:cNvSpPr>
              <p:nvPr/>
            </p:nvSpPr>
            <p:spPr bwMode="auto">
              <a:xfrm>
                <a:off x="136" y="3612"/>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28" name="Group 166"/>
          <p:cNvGrpSpPr>
            <a:grpSpLocks/>
          </p:cNvGrpSpPr>
          <p:nvPr/>
        </p:nvGrpSpPr>
        <p:grpSpPr bwMode="auto">
          <a:xfrm>
            <a:off x="142875" y="4865688"/>
            <a:ext cx="3455988" cy="1876425"/>
            <a:chOff x="136" y="2908"/>
            <a:chExt cx="2177" cy="1182"/>
          </a:xfrm>
        </p:grpSpPr>
        <p:grpSp>
          <p:nvGrpSpPr>
            <p:cNvPr id="29" name="Group 167"/>
            <p:cNvGrpSpPr>
              <a:grpSpLocks/>
            </p:cNvGrpSpPr>
            <p:nvPr/>
          </p:nvGrpSpPr>
          <p:grpSpPr bwMode="auto">
            <a:xfrm>
              <a:off x="975" y="3157"/>
              <a:ext cx="499" cy="909"/>
              <a:chOff x="998" y="3157"/>
              <a:chExt cx="499" cy="909"/>
            </a:xfrm>
          </p:grpSpPr>
          <p:sp>
            <p:nvSpPr>
              <p:cNvPr id="38" name="AutoShape 168"/>
              <p:cNvSpPr>
                <a:spLocks noChangeArrowheads="1"/>
              </p:cNvSpPr>
              <p:nvPr/>
            </p:nvSpPr>
            <p:spPr bwMode="auto">
              <a:xfrm>
                <a:off x="998" y="363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9" name="AutoShape 169"/>
              <p:cNvSpPr>
                <a:spLocks noChangeArrowheads="1"/>
              </p:cNvSpPr>
              <p:nvPr/>
            </p:nvSpPr>
            <p:spPr bwMode="auto">
              <a:xfrm>
                <a:off x="998" y="3157"/>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30" name="AutoShape 170"/>
            <p:cNvSpPr>
              <a:spLocks noChangeArrowheads="1"/>
            </p:cNvSpPr>
            <p:nvPr/>
          </p:nvSpPr>
          <p:spPr bwMode="auto">
            <a:xfrm>
              <a:off x="1395" y="34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1" name="AutoShape 171"/>
            <p:cNvSpPr>
              <a:spLocks noChangeArrowheads="1"/>
            </p:cNvSpPr>
            <p:nvPr/>
          </p:nvSpPr>
          <p:spPr bwMode="auto">
            <a:xfrm>
              <a:off x="1814" y="365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32" name="Group 172"/>
            <p:cNvGrpSpPr>
              <a:grpSpLocks/>
            </p:cNvGrpSpPr>
            <p:nvPr/>
          </p:nvGrpSpPr>
          <p:grpSpPr bwMode="auto">
            <a:xfrm>
              <a:off x="556" y="2908"/>
              <a:ext cx="499" cy="908"/>
              <a:chOff x="567" y="2908"/>
              <a:chExt cx="499" cy="908"/>
            </a:xfrm>
          </p:grpSpPr>
          <p:sp>
            <p:nvSpPr>
              <p:cNvPr id="36" name="AutoShape 173"/>
              <p:cNvSpPr>
                <a:spLocks noChangeArrowheads="1"/>
              </p:cNvSpPr>
              <p:nvPr/>
            </p:nvSpPr>
            <p:spPr bwMode="auto">
              <a:xfrm>
                <a:off x="567" y="338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7" name="AutoShape 174"/>
              <p:cNvSpPr>
                <a:spLocks noChangeArrowheads="1"/>
              </p:cNvSpPr>
              <p:nvPr/>
            </p:nvSpPr>
            <p:spPr bwMode="auto">
              <a:xfrm>
                <a:off x="567" y="29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33" name="Group 175"/>
            <p:cNvGrpSpPr>
              <a:grpSpLocks/>
            </p:cNvGrpSpPr>
            <p:nvPr/>
          </p:nvGrpSpPr>
          <p:grpSpPr bwMode="auto">
            <a:xfrm>
              <a:off x="136" y="3135"/>
              <a:ext cx="499" cy="909"/>
              <a:chOff x="136" y="3135"/>
              <a:chExt cx="499" cy="909"/>
            </a:xfrm>
          </p:grpSpPr>
          <p:sp>
            <p:nvSpPr>
              <p:cNvPr id="34" name="AutoShape 176"/>
              <p:cNvSpPr>
                <a:spLocks noChangeArrowheads="1"/>
              </p:cNvSpPr>
              <p:nvPr/>
            </p:nvSpPr>
            <p:spPr bwMode="auto">
              <a:xfrm>
                <a:off x="136" y="3135"/>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5" name="AutoShape 177"/>
              <p:cNvSpPr>
                <a:spLocks noChangeArrowheads="1"/>
              </p:cNvSpPr>
              <p:nvPr/>
            </p:nvSpPr>
            <p:spPr bwMode="auto">
              <a:xfrm>
                <a:off x="136" y="3612"/>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grpSp>
        <p:nvGrpSpPr>
          <p:cNvPr id="40" name="Group 190"/>
          <p:cNvGrpSpPr>
            <a:grpSpLocks/>
          </p:cNvGrpSpPr>
          <p:nvPr/>
        </p:nvGrpSpPr>
        <p:grpSpPr bwMode="auto">
          <a:xfrm>
            <a:off x="142875" y="112713"/>
            <a:ext cx="3455988" cy="1876425"/>
            <a:chOff x="136" y="2908"/>
            <a:chExt cx="2177" cy="1182"/>
          </a:xfrm>
        </p:grpSpPr>
        <p:grpSp>
          <p:nvGrpSpPr>
            <p:cNvPr id="41" name="Group 191"/>
            <p:cNvGrpSpPr>
              <a:grpSpLocks/>
            </p:cNvGrpSpPr>
            <p:nvPr/>
          </p:nvGrpSpPr>
          <p:grpSpPr bwMode="auto">
            <a:xfrm>
              <a:off x="975" y="3157"/>
              <a:ext cx="499" cy="909"/>
              <a:chOff x="998" y="3157"/>
              <a:chExt cx="499" cy="909"/>
            </a:xfrm>
          </p:grpSpPr>
          <p:sp>
            <p:nvSpPr>
              <p:cNvPr id="50" name="AutoShape 192"/>
              <p:cNvSpPr>
                <a:spLocks noChangeArrowheads="1"/>
              </p:cNvSpPr>
              <p:nvPr/>
            </p:nvSpPr>
            <p:spPr bwMode="auto">
              <a:xfrm>
                <a:off x="998" y="3634"/>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51" name="AutoShape 193"/>
              <p:cNvSpPr>
                <a:spLocks noChangeArrowheads="1"/>
              </p:cNvSpPr>
              <p:nvPr/>
            </p:nvSpPr>
            <p:spPr bwMode="auto">
              <a:xfrm>
                <a:off x="998" y="3157"/>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42" name="AutoShape 194"/>
            <p:cNvSpPr>
              <a:spLocks noChangeArrowheads="1"/>
            </p:cNvSpPr>
            <p:nvPr/>
          </p:nvSpPr>
          <p:spPr bwMode="auto">
            <a:xfrm>
              <a:off x="1395" y="3408"/>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43" name="AutoShape 195"/>
            <p:cNvSpPr>
              <a:spLocks noChangeArrowheads="1"/>
            </p:cNvSpPr>
            <p:nvPr/>
          </p:nvSpPr>
          <p:spPr bwMode="auto">
            <a:xfrm>
              <a:off x="1814" y="3658"/>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44" name="Group 196"/>
            <p:cNvGrpSpPr>
              <a:grpSpLocks/>
            </p:cNvGrpSpPr>
            <p:nvPr/>
          </p:nvGrpSpPr>
          <p:grpSpPr bwMode="auto">
            <a:xfrm>
              <a:off x="556" y="2908"/>
              <a:ext cx="499" cy="908"/>
              <a:chOff x="567" y="2908"/>
              <a:chExt cx="499" cy="908"/>
            </a:xfrm>
          </p:grpSpPr>
          <p:sp>
            <p:nvSpPr>
              <p:cNvPr id="48" name="AutoShape 197"/>
              <p:cNvSpPr>
                <a:spLocks noChangeArrowheads="1"/>
              </p:cNvSpPr>
              <p:nvPr/>
            </p:nvSpPr>
            <p:spPr bwMode="auto">
              <a:xfrm>
                <a:off x="567" y="3384"/>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49" name="AutoShape 198"/>
              <p:cNvSpPr>
                <a:spLocks noChangeArrowheads="1"/>
              </p:cNvSpPr>
              <p:nvPr/>
            </p:nvSpPr>
            <p:spPr bwMode="auto">
              <a:xfrm>
                <a:off x="567" y="2908"/>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45" name="Group 199"/>
            <p:cNvGrpSpPr>
              <a:grpSpLocks/>
            </p:cNvGrpSpPr>
            <p:nvPr/>
          </p:nvGrpSpPr>
          <p:grpSpPr bwMode="auto">
            <a:xfrm>
              <a:off x="136" y="3135"/>
              <a:ext cx="499" cy="909"/>
              <a:chOff x="136" y="3135"/>
              <a:chExt cx="499" cy="909"/>
            </a:xfrm>
          </p:grpSpPr>
          <p:sp>
            <p:nvSpPr>
              <p:cNvPr id="46" name="AutoShape 200"/>
              <p:cNvSpPr>
                <a:spLocks noChangeArrowheads="1"/>
              </p:cNvSpPr>
              <p:nvPr/>
            </p:nvSpPr>
            <p:spPr bwMode="auto">
              <a:xfrm>
                <a:off x="136" y="3135"/>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47" name="AutoShape 201"/>
              <p:cNvSpPr>
                <a:spLocks noChangeArrowheads="1"/>
              </p:cNvSpPr>
              <p:nvPr/>
            </p:nvSpPr>
            <p:spPr bwMode="auto">
              <a:xfrm>
                <a:off x="136" y="3612"/>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sp>
        <p:nvSpPr>
          <p:cNvPr id="4102" name="Rectangle 6"/>
          <p:cNvSpPr>
            <a:spLocks noGrp="1" noChangeArrowheads="1"/>
          </p:cNvSpPr>
          <p:nvPr>
            <p:ph type="ctrTitle"/>
          </p:nvPr>
        </p:nvSpPr>
        <p:spPr>
          <a:xfrm>
            <a:off x="468313" y="1808163"/>
            <a:ext cx="6983412"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468313" y="3513138"/>
            <a:ext cx="4498975" cy="1752600"/>
          </a:xfrm>
        </p:spPr>
        <p:txBody>
          <a:bodyPr/>
          <a:lstStyle>
            <a:lvl1pPr marL="0" indent="0">
              <a:buFontTx/>
              <a:buNone/>
              <a:defRPr sz="2000">
                <a:solidFill>
                  <a:schemeClr val="tx2"/>
                </a:solidFill>
              </a:defRPr>
            </a:lvl1pPr>
          </a:lstStyle>
          <a:p>
            <a:pPr lvl="0"/>
            <a:r>
              <a:rPr lang="en-US" altLang="en-US" noProof="0" smtClean="0"/>
              <a:t>Click to edit Master subtitle style</a:t>
            </a:r>
          </a:p>
        </p:txBody>
      </p:sp>
    </p:spTree>
    <p:extLst>
      <p:ext uri="{BB962C8B-B14F-4D97-AF65-F5344CB8AC3E}">
        <p14:creationId xmlns:p14="http://schemas.microsoft.com/office/powerpoint/2010/main" val="249914807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836657039"/>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5816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5581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934370529"/>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692275" y="260350"/>
            <a:ext cx="6875463" cy="7921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484313"/>
            <a:ext cx="8291513"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90035307"/>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692275" y="260350"/>
            <a:ext cx="6875463" cy="792163"/>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484313"/>
            <a:ext cx="8291513"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822295087"/>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92275" y="260350"/>
            <a:ext cx="6875463" cy="7921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484313"/>
            <a:ext cx="40687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640749961"/>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783880890"/>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652919137"/>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84313"/>
            <a:ext cx="40687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105014509"/>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528659701"/>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72259785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519760335"/>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237205375"/>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535412707"/>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35"/>
          <p:cNvGrpSpPr>
            <a:grpSpLocks/>
          </p:cNvGrpSpPr>
          <p:nvPr/>
        </p:nvGrpSpPr>
        <p:grpSpPr bwMode="auto">
          <a:xfrm>
            <a:off x="142875" y="4865688"/>
            <a:ext cx="3455988" cy="1876425"/>
            <a:chOff x="136" y="2908"/>
            <a:chExt cx="2177" cy="1182"/>
          </a:xfrm>
        </p:grpSpPr>
        <p:grpSp>
          <p:nvGrpSpPr>
            <p:cNvPr id="1035" name="Group 136"/>
            <p:cNvGrpSpPr>
              <a:grpSpLocks/>
            </p:cNvGrpSpPr>
            <p:nvPr/>
          </p:nvGrpSpPr>
          <p:grpSpPr bwMode="auto">
            <a:xfrm>
              <a:off x="975" y="3157"/>
              <a:ext cx="499" cy="909"/>
              <a:chOff x="998" y="3157"/>
              <a:chExt cx="499" cy="909"/>
            </a:xfrm>
          </p:grpSpPr>
          <p:sp>
            <p:nvSpPr>
              <p:cNvPr id="1044" name="AutoShape 137"/>
              <p:cNvSpPr>
                <a:spLocks noChangeArrowheads="1"/>
              </p:cNvSpPr>
              <p:nvPr/>
            </p:nvSpPr>
            <p:spPr bwMode="auto">
              <a:xfrm>
                <a:off x="998" y="363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45" name="AutoShape 138"/>
              <p:cNvSpPr>
                <a:spLocks noChangeArrowheads="1"/>
              </p:cNvSpPr>
              <p:nvPr/>
            </p:nvSpPr>
            <p:spPr bwMode="auto">
              <a:xfrm>
                <a:off x="998" y="3157"/>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036" name="AutoShape 139"/>
            <p:cNvSpPr>
              <a:spLocks noChangeArrowheads="1"/>
            </p:cNvSpPr>
            <p:nvPr/>
          </p:nvSpPr>
          <p:spPr bwMode="auto">
            <a:xfrm>
              <a:off x="1395" y="34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37" name="AutoShape 140"/>
            <p:cNvSpPr>
              <a:spLocks noChangeArrowheads="1"/>
            </p:cNvSpPr>
            <p:nvPr/>
          </p:nvSpPr>
          <p:spPr bwMode="auto">
            <a:xfrm>
              <a:off x="1814" y="365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038" name="Group 141"/>
            <p:cNvGrpSpPr>
              <a:grpSpLocks/>
            </p:cNvGrpSpPr>
            <p:nvPr/>
          </p:nvGrpSpPr>
          <p:grpSpPr bwMode="auto">
            <a:xfrm>
              <a:off x="556" y="2908"/>
              <a:ext cx="499" cy="908"/>
              <a:chOff x="567" y="2908"/>
              <a:chExt cx="499" cy="908"/>
            </a:xfrm>
          </p:grpSpPr>
          <p:sp>
            <p:nvSpPr>
              <p:cNvPr id="1042" name="AutoShape 142"/>
              <p:cNvSpPr>
                <a:spLocks noChangeArrowheads="1"/>
              </p:cNvSpPr>
              <p:nvPr/>
            </p:nvSpPr>
            <p:spPr bwMode="auto">
              <a:xfrm>
                <a:off x="567" y="3384"/>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43" name="AutoShape 143"/>
              <p:cNvSpPr>
                <a:spLocks noChangeArrowheads="1"/>
              </p:cNvSpPr>
              <p:nvPr/>
            </p:nvSpPr>
            <p:spPr bwMode="auto">
              <a:xfrm>
                <a:off x="567" y="2908"/>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nvGrpSpPr>
            <p:cNvPr id="1039" name="Group 144"/>
            <p:cNvGrpSpPr>
              <a:grpSpLocks/>
            </p:cNvGrpSpPr>
            <p:nvPr/>
          </p:nvGrpSpPr>
          <p:grpSpPr bwMode="auto">
            <a:xfrm>
              <a:off x="136" y="3135"/>
              <a:ext cx="499" cy="909"/>
              <a:chOff x="136" y="3135"/>
              <a:chExt cx="499" cy="909"/>
            </a:xfrm>
          </p:grpSpPr>
          <p:sp>
            <p:nvSpPr>
              <p:cNvPr id="1040" name="AutoShape 145"/>
              <p:cNvSpPr>
                <a:spLocks noChangeArrowheads="1"/>
              </p:cNvSpPr>
              <p:nvPr/>
            </p:nvSpPr>
            <p:spPr bwMode="auto">
              <a:xfrm>
                <a:off x="136" y="3135"/>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41" name="AutoShape 146"/>
              <p:cNvSpPr>
                <a:spLocks noChangeArrowheads="1"/>
              </p:cNvSpPr>
              <p:nvPr/>
            </p:nvSpPr>
            <p:spPr bwMode="auto">
              <a:xfrm>
                <a:off x="136" y="3612"/>
                <a:ext cx="499" cy="432"/>
              </a:xfrm>
              <a:prstGeom prst="hexagon">
                <a:avLst>
                  <a:gd name="adj" fmla="val 28877"/>
                  <a:gd name="vf" fmla="val 115470"/>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grpSp>
      <p:sp>
        <p:nvSpPr>
          <p:cNvPr id="1027" name="Rectangle 2"/>
          <p:cNvSpPr>
            <a:spLocks noGrp="1" noChangeArrowheads="1"/>
          </p:cNvSpPr>
          <p:nvPr>
            <p:ph type="title"/>
          </p:nvPr>
        </p:nvSpPr>
        <p:spPr bwMode="auto">
          <a:xfrm>
            <a:off x="1692275" y="260350"/>
            <a:ext cx="6875463"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dt" sz="half" idx="2"/>
          </p:nvPr>
        </p:nvSpPr>
        <p:spPr bwMode="auto">
          <a:xfrm>
            <a:off x="2778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29448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endParaRPr lang="en-US" altLang="en-US"/>
          </a:p>
        </p:txBody>
      </p:sp>
      <p:sp>
        <p:nvSpPr>
          <p:cNvPr id="1030" name="Rectangle 3"/>
          <p:cNvSpPr>
            <a:spLocks noGrp="1" noChangeArrowheads="1"/>
          </p:cNvSpPr>
          <p:nvPr>
            <p:ph type="body" idx="1"/>
          </p:nvPr>
        </p:nvSpPr>
        <p:spPr bwMode="auto">
          <a:xfrm>
            <a:off x="457200" y="1484313"/>
            <a:ext cx="8291513"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grpSp>
        <p:nvGrpSpPr>
          <p:cNvPr id="1031" name="Group 160"/>
          <p:cNvGrpSpPr>
            <a:grpSpLocks/>
          </p:cNvGrpSpPr>
          <p:nvPr/>
        </p:nvGrpSpPr>
        <p:grpSpPr bwMode="auto">
          <a:xfrm>
            <a:off x="107950" y="80963"/>
            <a:ext cx="792163" cy="1443037"/>
            <a:chOff x="998" y="3157"/>
            <a:chExt cx="499" cy="909"/>
          </a:xfrm>
        </p:grpSpPr>
        <p:sp>
          <p:nvSpPr>
            <p:cNvPr id="1033" name="AutoShape 161"/>
            <p:cNvSpPr>
              <a:spLocks noChangeArrowheads="1"/>
            </p:cNvSpPr>
            <p:nvPr/>
          </p:nvSpPr>
          <p:spPr bwMode="auto">
            <a:xfrm>
              <a:off x="998" y="3634"/>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34" name="AutoShape 162"/>
            <p:cNvSpPr>
              <a:spLocks noChangeArrowheads="1"/>
            </p:cNvSpPr>
            <p:nvPr/>
          </p:nvSpPr>
          <p:spPr bwMode="auto">
            <a:xfrm>
              <a:off x="998" y="3157"/>
              <a:ext cx="499" cy="432"/>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sp>
        <p:nvSpPr>
          <p:cNvPr id="1032" name="AutoShape 163"/>
          <p:cNvSpPr>
            <a:spLocks noChangeArrowheads="1"/>
          </p:cNvSpPr>
          <p:nvPr/>
        </p:nvSpPr>
        <p:spPr bwMode="auto">
          <a:xfrm>
            <a:off x="774700" y="479425"/>
            <a:ext cx="792163" cy="685800"/>
          </a:xfrm>
          <a:prstGeom prst="hexagon">
            <a:avLst>
              <a:gd name="adj" fmla="val 28877"/>
              <a:gd name="vf" fmla="val 115470"/>
            </a:avLst>
          </a:prstGeom>
          <a:solidFill>
            <a:schemeClr val="accent1"/>
          </a:solidFill>
          <a:ln w="9525">
            <a:solidFill>
              <a:schemeClr val="tx1"/>
            </a:solidFill>
            <a:miter lim="800000"/>
            <a:headEnd/>
            <a:tailEnd/>
          </a:ln>
          <a:effectLst>
            <a:outerShdw dist="53882" dir="2700000" algn="ctr" rotWithShape="0">
              <a:schemeClr val="accent1">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Tree>
  </p:cSld>
  <p:clrMap bg1="lt1" tx1="dk1" bg2="lt2" tx2="dk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r" rtl="0" eaLnBrk="0" fontAlgn="base" hangingPunct="0">
        <a:spcBef>
          <a:spcPct val="0"/>
        </a:spcBef>
        <a:spcAft>
          <a:spcPct val="0"/>
        </a:spcAft>
        <a:defRPr sz="4000" kern="1200">
          <a:solidFill>
            <a:schemeClr val="tx1"/>
          </a:solidFill>
          <a:latin typeface="+mj-lt"/>
          <a:ea typeface="+mj-ea"/>
          <a:cs typeface="+mj-cs"/>
        </a:defRPr>
      </a:lvl1pPr>
      <a:lvl2pPr algn="r"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2pPr>
      <a:lvl3pPr algn="r"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3pPr>
      <a:lvl4pPr algn="r"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4pPr>
      <a:lvl5pPr algn="r" rtl="0" eaLnBrk="0" fontAlgn="base" hangingPunct="0">
        <a:spcBef>
          <a:spcPct val="0"/>
        </a:spcBef>
        <a:spcAft>
          <a:spcPct val="0"/>
        </a:spcAft>
        <a:defRPr sz="4000">
          <a:solidFill>
            <a:schemeClr val="tx1"/>
          </a:solidFill>
          <a:latin typeface="Arial" panose="020B0604020202020204" pitchFamily="34" charset="0"/>
          <a:cs typeface="Arial" panose="020B0604020202020204" pitchFamily="34" charset="0"/>
        </a:defRPr>
      </a:lvl5pPr>
      <a:lvl6pPr marL="457200" algn="r"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6pPr>
      <a:lvl7pPr marL="914400" algn="r"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7pPr>
      <a:lvl8pPr marL="1371600" algn="r"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8pPr>
      <a:lvl9pPr marL="1828800" algn="r" rtl="0" fontAlgn="base">
        <a:spcBef>
          <a:spcPct val="0"/>
        </a:spcBef>
        <a:spcAft>
          <a:spcPct val="0"/>
        </a:spcAft>
        <a:defRPr sz="4000">
          <a:solidFill>
            <a:schemeClr val="tx1"/>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54275"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a:t>Note:  </a:t>
            </a:r>
            <a:r>
              <a:rPr lang="en-GB" altLang="en-US" b="0"/>
              <a:t>PowerPoint does not allow have nice default tables – but you can cut and paste this one</a:t>
            </a:r>
            <a:endParaRPr lang="en-US" altLang="en-US" b="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457200" y="1484313"/>
            <a:ext cx="4059238" cy="435768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8372" name="Group 4"/>
          <p:cNvGraphicFramePr>
            <a:graphicFrameLocks noGrp="1"/>
          </p:cNvGraphicFramePr>
          <p:nvPr>
            <p:ph sz="half" idx="2"/>
          </p:nvPr>
        </p:nvGraphicFramePr>
        <p:xfrm>
          <a:off x="5484813" y="1657350"/>
          <a:ext cx="3194050" cy="1501775"/>
        </p:xfrm>
        <a:graphic>
          <a:graphicData uri="http://schemas.openxmlformats.org/drawingml/2006/table">
            <a:tbl>
              <a:tblPr/>
              <a:tblGrid>
                <a:gridCol w="1597025"/>
                <a:gridCol w="1597025"/>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endParaRPr lang="en-US" altLang="en-US" b="0"/>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p>
          <a:p>
            <a:pPr algn="ctr" eaLnBrk="1" hangingPunct="1"/>
            <a:r>
              <a:rPr lang="en-GB" altLang="en-US" b="0"/>
              <a:t>With shadow</a:t>
            </a:r>
            <a:endParaRPr lang="en-US" altLang="en-US" b="0"/>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a:t>
            </a:r>
          </a:p>
          <a:p>
            <a:pPr eaLnBrk="1" hangingPunct="1">
              <a:buFont typeface="Wingdings" panose="05000000000000000000" pitchFamily="2" charset="2"/>
              <a:buChar char="ü"/>
            </a:pPr>
            <a:r>
              <a:rPr lang="en-GB" altLang="en-US" sz="1400" b="0"/>
              <a:t>Use these templates for your presentations</a:t>
            </a:r>
          </a:p>
          <a:p>
            <a:pPr eaLnBrk="1" hangingPunct="1">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t>If you like these templates, we would always appreciate a link back to our website.  Many thanks.</a:t>
            </a:r>
          </a:p>
          <a:p>
            <a:pPr eaLnBrk="1" hangingPunct="1">
              <a:buFont typeface="Wingdings" panose="05000000000000000000" pitchFamily="2" charset="2"/>
              <a:buChar char="ü"/>
            </a:pPr>
            <a:endParaRPr lang="en-US" altLang="en-US" sz="1400" b="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Don’t</a:t>
            </a:r>
          </a:p>
          <a:p>
            <a:pPr eaLnBrk="1" hangingPunct="1">
              <a:buFont typeface="Wingdings" panose="05000000000000000000" pitchFamily="2" charset="2"/>
              <a:buChar char="û"/>
            </a:pPr>
            <a:r>
              <a:rPr lang="en-GB" altLang="en-US" sz="1400" b="0"/>
              <a:t>Resell or distribute these templates</a:t>
            </a:r>
          </a:p>
          <a:p>
            <a:pPr eaLnBrk="1" hangingPunct="1">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t>Pass off any of our created content as your own work</a:t>
            </a:r>
            <a:endParaRPr lang="en-US" altLang="en-US" sz="1400" b="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1">
                <a:solidFill>
                  <a:schemeClr val="tx1"/>
                </a:solidFill>
                <a:latin typeface="Arial" panose="020B0604020202020204" pitchFamily="34" charset="0"/>
                <a:cs typeface="Arial" panose="020B0604020202020204" pitchFamily="34" charset="0"/>
              </a:defRPr>
            </a:lvl1pPr>
            <a:lvl2pPr>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5">
        <a:dk1>
          <a:srgbClr val="66CCCC"/>
        </a:dk1>
        <a:lt1>
          <a:srgbClr val="FFFFFF"/>
        </a:lt1>
        <a:dk2>
          <a:srgbClr val="2E6B6B"/>
        </a:dk2>
        <a:lt2>
          <a:srgbClr val="FFFFCC"/>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1068</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Hex Green 1 Template</dc:title>
  <dc:creator>Presentation Magazine</dc:creator>
  <cp:lastModifiedBy>Jonty Pearce</cp:lastModifiedBy>
  <cp:revision>45</cp:revision>
  <dcterms:created xsi:type="dcterms:W3CDTF">2005-03-15T10:04:38Z</dcterms:created>
  <dcterms:modified xsi:type="dcterms:W3CDTF">2015-02-22T11:06:19Z</dcterms:modified>
</cp:coreProperties>
</file>