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B87C76E4-403E-4B6E-B1E8-8894C932BB5E}" type="slidenum">
              <a:rPr lang="en-US" altLang="en-US"/>
              <a:pPr>
                <a:defRPr/>
              </a:pPr>
              <a:t>‹#›</a:t>
            </a:fld>
            <a:endParaRPr lang="en-US" altLang="en-US"/>
          </a:p>
        </p:txBody>
      </p:sp>
    </p:spTree>
    <p:extLst>
      <p:ext uri="{BB962C8B-B14F-4D97-AF65-F5344CB8AC3E}">
        <p14:creationId xmlns:p14="http://schemas.microsoft.com/office/powerpoint/2010/main" val="17365963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593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93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593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5ECBC8E1-BA26-4DB9-A250-E4BA982C26FF}" type="slidenum">
              <a:rPr lang="en-GB" altLang="en-US"/>
              <a:pPr>
                <a:defRPr/>
              </a:pPr>
              <a:t>‹#›</a:t>
            </a:fld>
            <a:endParaRPr lang="en-GB" altLang="en-US"/>
          </a:p>
        </p:txBody>
      </p:sp>
    </p:spTree>
    <p:extLst>
      <p:ext uri="{BB962C8B-B14F-4D97-AF65-F5344CB8AC3E}">
        <p14:creationId xmlns:p14="http://schemas.microsoft.com/office/powerpoint/2010/main" val="26164103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2C2A5E4-EC79-479C-9D54-05F38B7A727E}" type="slidenum">
              <a:rPr lang="en-GB" altLang="en-US" b="0"/>
              <a:pPr/>
              <a:t>1</a:t>
            </a:fld>
            <a:endParaRPr lang="en-GB"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024640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C9C4B67F-EEA5-423E-940D-C7CA9795DFF4}" type="slidenum">
              <a:rPr lang="en-GB" altLang="en-US" b="0"/>
              <a:pPr/>
              <a:t>2</a:t>
            </a:fld>
            <a:endParaRPr lang="en-GB"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45605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5FE97E4A-9807-4931-B6AA-2CB3D5D64E72}" type="slidenum">
              <a:rPr lang="en-GB" altLang="en-US" b="0"/>
              <a:pPr/>
              <a:t>3</a:t>
            </a:fld>
            <a:endParaRPr lang="en-GB"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6072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810AE8D5-C0E5-4A52-9680-95453CEFD20C}" type="slidenum">
              <a:rPr lang="en-GB" altLang="en-US" b="0"/>
              <a:pPr/>
              <a:t>4</a:t>
            </a:fld>
            <a:endParaRPr lang="en-GB"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69992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015F88D0-65B8-444B-8E1D-3980CAD33D1A}" type="slidenum">
              <a:rPr lang="en-GB" altLang="en-US" b="0"/>
              <a:pPr/>
              <a:t>5</a:t>
            </a:fld>
            <a:endParaRPr lang="en-GB"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744854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D39EA13-94EE-4CA7-B55D-73F217C7D4C5}" type="slidenum">
              <a:rPr lang="en-GB" altLang="en-US" b="0"/>
              <a:pPr/>
              <a:t>6</a:t>
            </a:fld>
            <a:endParaRPr lang="en-GB"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660290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F958A3B0-68D1-4FC5-B2A9-21A23C58D437}" type="slidenum">
              <a:rPr lang="en-GB" altLang="en-US" b="0"/>
              <a:pPr/>
              <a:t>7</a:t>
            </a:fld>
            <a:endParaRPr lang="en-GB"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10947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7F83CB21-6F07-41DC-9848-6B657611836E}" type="slidenum">
              <a:rPr lang="en-GB" altLang="en-US" b="0"/>
              <a:pPr/>
              <a:t>8</a:t>
            </a:fld>
            <a:endParaRPr lang="en-GB"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16771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AA5BC744-1FDF-4AA5-A222-250F614575B0}" type="slidenum">
              <a:rPr lang="en-GB" altLang="en-US" b="0"/>
              <a:pPr/>
              <a:t>9</a:t>
            </a:fld>
            <a:endParaRPr lang="en-GB"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16789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02"/>
          <p:cNvGrpSpPr>
            <a:grpSpLocks/>
          </p:cNvGrpSpPr>
          <p:nvPr/>
        </p:nvGrpSpPr>
        <p:grpSpPr bwMode="auto">
          <a:xfrm>
            <a:off x="3959225" y="3429000"/>
            <a:ext cx="5040313" cy="2736850"/>
            <a:chOff x="136" y="2908"/>
            <a:chExt cx="2177" cy="1182"/>
          </a:xfrm>
        </p:grpSpPr>
        <p:grpSp>
          <p:nvGrpSpPr>
            <p:cNvPr id="5" name="Group 203"/>
            <p:cNvGrpSpPr>
              <a:grpSpLocks/>
            </p:cNvGrpSpPr>
            <p:nvPr/>
          </p:nvGrpSpPr>
          <p:grpSpPr bwMode="auto">
            <a:xfrm>
              <a:off x="975" y="3157"/>
              <a:ext cx="499" cy="909"/>
              <a:chOff x="998" y="3157"/>
              <a:chExt cx="499" cy="909"/>
            </a:xfrm>
          </p:grpSpPr>
          <p:sp>
            <p:nvSpPr>
              <p:cNvPr id="14" name="AutoShape 204"/>
              <p:cNvSpPr>
                <a:spLocks noChangeArrowheads="1"/>
              </p:cNvSpPr>
              <p:nvPr/>
            </p:nvSpPr>
            <p:spPr bwMode="auto">
              <a:xfrm>
                <a:off x="998" y="3634"/>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5" name="AutoShape 205"/>
              <p:cNvSpPr>
                <a:spLocks noChangeArrowheads="1"/>
              </p:cNvSpPr>
              <p:nvPr/>
            </p:nvSpPr>
            <p:spPr bwMode="auto">
              <a:xfrm>
                <a:off x="998" y="3157"/>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6" name="AutoShape 206"/>
            <p:cNvSpPr>
              <a:spLocks noChangeArrowheads="1"/>
            </p:cNvSpPr>
            <p:nvPr/>
          </p:nvSpPr>
          <p:spPr bwMode="auto">
            <a:xfrm>
              <a:off x="1395" y="3408"/>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 name="AutoShape 207"/>
            <p:cNvSpPr>
              <a:spLocks noChangeArrowheads="1"/>
            </p:cNvSpPr>
            <p:nvPr/>
          </p:nvSpPr>
          <p:spPr bwMode="auto">
            <a:xfrm>
              <a:off x="1814" y="3658"/>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8" name="Group 208"/>
            <p:cNvGrpSpPr>
              <a:grpSpLocks/>
            </p:cNvGrpSpPr>
            <p:nvPr/>
          </p:nvGrpSpPr>
          <p:grpSpPr bwMode="auto">
            <a:xfrm>
              <a:off x="556" y="2908"/>
              <a:ext cx="499" cy="908"/>
              <a:chOff x="567" y="2908"/>
              <a:chExt cx="499" cy="908"/>
            </a:xfrm>
          </p:grpSpPr>
          <p:sp>
            <p:nvSpPr>
              <p:cNvPr id="12" name="AutoShape 209"/>
              <p:cNvSpPr>
                <a:spLocks noChangeArrowheads="1"/>
              </p:cNvSpPr>
              <p:nvPr/>
            </p:nvSpPr>
            <p:spPr bwMode="auto">
              <a:xfrm>
                <a:off x="567" y="3384"/>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 name="AutoShape 210"/>
              <p:cNvSpPr>
                <a:spLocks noChangeArrowheads="1"/>
              </p:cNvSpPr>
              <p:nvPr/>
            </p:nvSpPr>
            <p:spPr bwMode="auto">
              <a:xfrm>
                <a:off x="567" y="2908"/>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9" name="Group 211"/>
            <p:cNvGrpSpPr>
              <a:grpSpLocks/>
            </p:cNvGrpSpPr>
            <p:nvPr/>
          </p:nvGrpSpPr>
          <p:grpSpPr bwMode="auto">
            <a:xfrm>
              <a:off x="136" y="3135"/>
              <a:ext cx="499" cy="909"/>
              <a:chOff x="136" y="3135"/>
              <a:chExt cx="499" cy="909"/>
            </a:xfrm>
          </p:grpSpPr>
          <p:sp>
            <p:nvSpPr>
              <p:cNvPr id="10" name="AutoShape 212"/>
              <p:cNvSpPr>
                <a:spLocks noChangeArrowheads="1"/>
              </p:cNvSpPr>
              <p:nvPr/>
            </p:nvSpPr>
            <p:spPr bwMode="auto">
              <a:xfrm>
                <a:off x="136" y="3135"/>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 name="AutoShape 213"/>
              <p:cNvSpPr>
                <a:spLocks noChangeArrowheads="1"/>
              </p:cNvSpPr>
              <p:nvPr/>
            </p:nvSpPr>
            <p:spPr bwMode="auto">
              <a:xfrm>
                <a:off x="136" y="3612"/>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16" name="Group 178"/>
          <p:cNvGrpSpPr>
            <a:grpSpLocks/>
          </p:cNvGrpSpPr>
          <p:nvPr/>
        </p:nvGrpSpPr>
        <p:grpSpPr bwMode="auto">
          <a:xfrm flipH="1">
            <a:off x="5545138" y="80963"/>
            <a:ext cx="3455987" cy="1876425"/>
            <a:chOff x="136" y="2908"/>
            <a:chExt cx="2177" cy="1182"/>
          </a:xfrm>
        </p:grpSpPr>
        <p:grpSp>
          <p:nvGrpSpPr>
            <p:cNvPr id="17" name="Group 179"/>
            <p:cNvGrpSpPr>
              <a:grpSpLocks/>
            </p:cNvGrpSpPr>
            <p:nvPr/>
          </p:nvGrpSpPr>
          <p:grpSpPr bwMode="auto">
            <a:xfrm>
              <a:off x="975" y="3157"/>
              <a:ext cx="499" cy="909"/>
              <a:chOff x="998" y="3157"/>
              <a:chExt cx="499" cy="909"/>
            </a:xfrm>
          </p:grpSpPr>
          <p:sp>
            <p:nvSpPr>
              <p:cNvPr id="26" name="AutoShape 180"/>
              <p:cNvSpPr>
                <a:spLocks noChangeArrowheads="1"/>
              </p:cNvSpPr>
              <p:nvPr/>
            </p:nvSpPr>
            <p:spPr bwMode="auto">
              <a:xfrm>
                <a:off x="998" y="363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7" name="AutoShape 181"/>
              <p:cNvSpPr>
                <a:spLocks noChangeArrowheads="1"/>
              </p:cNvSpPr>
              <p:nvPr/>
            </p:nvSpPr>
            <p:spPr bwMode="auto">
              <a:xfrm>
                <a:off x="998" y="3157"/>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8" name="AutoShape 182"/>
            <p:cNvSpPr>
              <a:spLocks noChangeArrowheads="1"/>
            </p:cNvSpPr>
            <p:nvPr/>
          </p:nvSpPr>
          <p:spPr bwMode="auto">
            <a:xfrm>
              <a:off x="1395" y="34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9" name="AutoShape 183"/>
            <p:cNvSpPr>
              <a:spLocks noChangeArrowheads="1"/>
            </p:cNvSpPr>
            <p:nvPr/>
          </p:nvSpPr>
          <p:spPr bwMode="auto">
            <a:xfrm>
              <a:off x="1814" y="365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20" name="Group 184"/>
            <p:cNvGrpSpPr>
              <a:grpSpLocks/>
            </p:cNvGrpSpPr>
            <p:nvPr/>
          </p:nvGrpSpPr>
          <p:grpSpPr bwMode="auto">
            <a:xfrm>
              <a:off x="556" y="2908"/>
              <a:ext cx="499" cy="908"/>
              <a:chOff x="567" y="2908"/>
              <a:chExt cx="499" cy="908"/>
            </a:xfrm>
          </p:grpSpPr>
          <p:sp>
            <p:nvSpPr>
              <p:cNvPr id="24" name="AutoShape 185"/>
              <p:cNvSpPr>
                <a:spLocks noChangeArrowheads="1"/>
              </p:cNvSpPr>
              <p:nvPr/>
            </p:nvSpPr>
            <p:spPr bwMode="auto">
              <a:xfrm>
                <a:off x="567" y="338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5" name="AutoShape 186"/>
              <p:cNvSpPr>
                <a:spLocks noChangeArrowheads="1"/>
              </p:cNvSpPr>
              <p:nvPr/>
            </p:nvSpPr>
            <p:spPr bwMode="auto">
              <a:xfrm>
                <a:off x="567" y="29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21" name="Group 187"/>
            <p:cNvGrpSpPr>
              <a:grpSpLocks/>
            </p:cNvGrpSpPr>
            <p:nvPr/>
          </p:nvGrpSpPr>
          <p:grpSpPr bwMode="auto">
            <a:xfrm>
              <a:off x="136" y="3135"/>
              <a:ext cx="499" cy="909"/>
              <a:chOff x="136" y="3135"/>
              <a:chExt cx="499" cy="909"/>
            </a:xfrm>
          </p:grpSpPr>
          <p:sp>
            <p:nvSpPr>
              <p:cNvPr id="22" name="AutoShape 188"/>
              <p:cNvSpPr>
                <a:spLocks noChangeArrowheads="1"/>
              </p:cNvSpPr>
              <p:nvPr/>
            </p:nvSpPr>
            <p:spPr bwMode="auto">
              <a:xfrm>
                <a:off x="136" y="3135"/>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3" name="AutoShape 189"/>
              <p:cNvSpPr>
                <a:spLocks noChangeArrowheads="1"/>
              </p:cNvSpPr>
              <p:nvPr/>
            </p:nvSpPr>
            <p:spPr bwMode="auto">
              <a:xfrm>
                <a:off x="136" y="3612"/>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28" name="Group 166"/>
          <p:cNvGrpSpPr>
            <a:grpSpLocks/>
          </p:cNvGrpSpPr>
          <p:nvPr/>
        </p:nvGrpSpPr>
        <p:grpSpPr bwMode="auto">
          <a:xfrm>
            <a:off x="142875" y="4865688"/>
            <a:ext cx="3455988" cy="1876425"/>
            <a:chOff x="136" y="2908"/>
            <a:chExt cx="2177" cy="1182"/>
          </a:xfrm>
        </p:grpSpPr>
        <p:grpSp>
          <p:nvGrpSpPr>
            <p:cNvPr id="29" name="Group 167"/>
            <p:cNvGrpSpPr>
              <a:grpSpLocks/>
            </p:cNvGrpSpPr>
            <p:nvPr/>
          </p:nvGrpSpPr>
          <p:grpSpPr bwMode="auto">
            <a:xfrm>
              <a:off x="975" y="3157"/>
              <a:ext cx="499" cy="909"/>
              <a:chOff x="998" y="3157"/>
              <a:chExt cx="499" cy="909"/>
            </a:xfrm>
          </p:grpSpPr>
          <p:sp>
            <p:nvSpPr>
              <p:cNvPr id="38" name="AutoShape 168"/>
              <p:cNvSpPr>
                <a:spLocks noChangeArrowheads="1"/>
              </p:cNvSpPr>
              <p:nvPr/>
            </p:nvSpPr>
            <p:spPr bwMode="auto">
              <a:xfrm>
                <a:off x="998" y="363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9" name="AutoShape 169"/>
              <p:cNvSpPr>
                <a:spLocks noChangeArrowheads="1"/>
              </p:cNvSpPr>
              <p:nvPr/>
            </p:nvSpPr>
            <p:spPr bwMode="auto">
              <a:xfrm>
                <a:off x="998" y="3157"/>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30" name="AutoShape 170"/>
            <p:cNvSpPr>
              <a:spLocks noChangeArrowheads="1"/>
            </p:cNvSpPr>
            <p:nvPr/>
          </p:nvSpPr>
          <p:spPr bwMode="auto">
            <a:xfrm>
              <a:off x="1395" y="34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1" name="AutoShape 171"/>
            <p:cNvSpPr>
              <a:spLocks noChangeArrowheads="1"/>
            </p:cNvSpPr>
            <p:nvPr/>
          </p:nvSpPr>
          <p:spPr bwMode="auto">
            <a:xfrm>
              <a:off x="1814" y="365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32" name="Group 172"/>
            <p:cNvGrpSpPr>
              <a:grpSpLocks/>
            </p:cNvGrpSpPr>
            <p:nvPr/>
          </p:nvGrpSpPr>
          <p:grpSpPr bwMode="auto">
            <a:xfrm>
              <a:off x="556" y="2908"/>
              <a:ext cx="499" cy="908"/>
              <a:chOff x="567" y="2908"/>
              <a:chExt cx="499" cy="908"/>
            </a:xfrm>
          </p:grpSpPr>
          <p:sp>
            <p:nvSpPr>
              <p:cNvPr id="36" name="AutoShape 173"/>
              <p:cNvSpPr>
                <a:spLocks noChangeArrowheads="1"/>
              </p:cNvSpPr>
              <p:nvPr/>
            </p:nvSpPr>
            <p:spPr bwMode="auto">
              <a:xfrm>
                <a:off x="567" y="338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7" name="AutoShape 174"/>
              <p:cNvSpPr>
                <a:spLocks noChangeArrowheads="1"/>
              </p:cNvSpPr>
              <p:nvPr/>
            </p:nvSpPr>
            <p:spPr bwMode="auto">
              <a:xfrm>
                <a:off x="567" y="29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33" name="Group 175"/>
            <p:cNvGrpSpPr>
              <a:grpSpLocks/>
            </p:cNvGrpSpPr>
            <p:nvPr/>
          </p:nvGrpSpPr>
          <p:grpSpPr bwMode="auto">
            <a:xfrm>
              <a:off x="136" y="3135"/>
              <a:ext cx="499" cy="909"/>
              <a:chOff x="136" y="3135"/>
              <a:chExt cx="499" cy="909"/>
            </a:xfrm>
          </p:grpSpPr>
          <p:sp>
            <p:nvSpPr>
              <p:cNvPr id="34" name="AutoShape 176"/>
              <p:cNvSpPr>
                <a:spLocks noChangeArrowheads="1"/>
              </p:cNvSpPr>
              <p:nvPr/>
            </p:nvSpPr>
            <p:spPr bwMode="auto">
              <a:xfrm>
                <a:off x="136" y="3135"/>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5" name="AutoShape 177"/>
              <p:cNvSpPr>
                <a:spLocks noChangeArrowheads="1"/>
              </p:cNvSpPr>
              <p:nvPr/>
            </p:nvSpPr>
            <p:spPr bwMode="auto">
              <a:xfrm>
                <a:off x="136" y="3612"/>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40" name="Group 190"/>
          <p:cNvGrpSpPr>
            <a:grpSpLocks/>
          </p:cNvGrpSpPr>
          <p:nvPr/>
        </p:nvGrpSpPr>
        <p:grpSpPr bwMode="auto">
          <a:xfrm>
            <a:off x="142875" y="112713"/>
            <a:ext cx="3455988" cy="1876425"/>
            <a:chOff x="136" y="2908"/>
            <a:chExt cx="2177" cy="1182"/>
          </a:xfrm>
        </p:grpSpPr>
        <p:grpSp>
          <p:nvGrpSpPr>
            <p:cNvPr id="41" name="Group 191"/>
            <p:cNvGrpSpPr>
              <a:grpSpLocks/>
            </p:cNvGrpSpPr>
            <p:nvPr/>
          </p:nvGrpSpPr>
          <p:grpSpPr bwMode="auto">
            <a:xfrm>
              <a:off x="975" y="3157"/>
              <a:ext cx="499" cy="909"/>
              <a:chOff x="998" y="3157"/>
              <a:chExt cx="499" cy="909"/>
            </a:xfrm>
          </p:grpSpPr>
          <p:sp>
            <p:nvSpPr>
              <p:cNvPr id="50" name="AutoShape 192"/>
              <p:cNvSpPr>
                <a:spLocks noChangeArrowheads="1"/>
              </p:cNvSpPr>
              <p:nvPr/>
            </p:nvSpPr>
            <p:spPr bwMode="auto">
              <a:xfrm>
                <a:off x="998" y="3634"/>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1" name="AutoShape 193"/>
              <p:cNvSpPr>
                <a:spLocks noChangeArrowheads="1"/>
              </p:cNvSpPr>
              <p:nvPr/>
            </p:nvSpPr>
            <p:spPr bwMode="auto">
              <a:xfrm>
                <a:off x="998" y="3157"/>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42" name="AutoShape 194"/>
            <p:cNvSpPr>
              <a:spLocks noChangeArrowheads="1"/>
            </p:cNvSpPr>
            <p:nvPr/>
          </p:nvSpPr>
          <p:spPr bwMode="auto">
            <a:xfrm>
              <a:off x="1395" y="3408"/>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3" name="AutoShape 195"/>
            <p:cNvSpPr>
              <a:spLocks noChangeArrowheads="1"/>
            </p:cNvSpPr>
            <p:nvPr/>
          </p:nvSpPr>
          <p:spPr bwMode="auto">
            <a:xfrm>
              <a:off x="1814" y="3658"/>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44" name="Group 196"/>
            <p:cNvGrpSpPr>
              <a:grpSpLocks/>
            </p:cNvGrpSpPr>
            <p:nvPr/>
          </p:nvGrpSpPr>
          <p:grpSpPr bwMode="auto">
            <a:xfrm>
              <a:off x="556" y="2908"/>
              <a:ext cx="499" cy="908"/>
              <a:chOff x="567" y="2908"/>
              <a:chExt cx="499" cy="908"/>
            </a:xfrm>
          </p:grpSpPr>
          <p:sp>
            <p:nvSpPr>
              <p:cNvPr id="48" name="AutoShape 197"/>
              <p:cNvSpPr>
                <a:spLocks noChangeArrowheads="1"/>
              </p:cNvSpPr>
              <p:nvPr/>
            </p:nvSpPr>
            <p:spPr bwMode="auto">
              <a:xfrm>
                <a:off x="567" y="3384"/>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9" name="AutoShape 198"/>
              <p:cNvSpPr>
                <a:spLocks noChangeArrowheads="1"/>
              </p:cNvSpPr>
              <p:nvPr/>
            </p:nvSpPr>
            <p:spPr bwMode="auto">
              <a:xfrm>
                <a:off x="567" y="2908"/>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45" name="Group 199"/>
            <p:cNvGrpSpPr>
              <a:grpSpLocks/>
            </p:cNvGrpSpPr>
            <p:nvPr/>
          </p:nvGrpSpPr>
          <p:grpSpPr bwMode="auto">
            <a:xfrm>
              <a:off x="136" y="3135"/>
              <a:ext cx="499" cy="909"/>
              <a:chOff x="136" y="3135"/>
              <a:chExt cx="499" cy="909"/>
            </a:xfrm>
          </p:grpSpPr>
          <p:sp>
            <p:nvSpPr>
              <p:cNvPr id="46" name="AutoShape 200"/>
              <p:cNvSpPr>
                <a:spLocks noChangeArrowheads="1"/>
              </p:cNvSpPr>
              <p:nvPr/>
            </p:nvSpPr>
            <p:spPr bwMode="auto">
              <a:xfrm>
                <a:off x="136" y="3135"/>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7" name="AutoShape 201"/>
              <p:cNvSpPr>
                <a:spLocks noChangeArrowheads="1"/>
              </p:cNvSpPr>
              <p:nvPr/>
            </p:nvSpPr>
            <p:spPr bwMode="auto">
              <a:xfrm>
                <a:off x="136" y="3612"/>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sp>
        <p:nvSpPr>
          <p:cNvPr id="4102" name="Rectangle 6"/>
          <p:cNvSpPr>
            <a:spLocks noGrp="1" noChangeArrowheads="1"/>
          </p:cNvSpPr>
          <p:nvPr>
            <p:ph type="ctrTitle"/>
          </p:nvPr>
        </p:nvSpPr>
        <p:spPr>
          <a:xfrm>
            <a:off x="468313" y="1808163"/>
            <a:ext cx="6983412"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68313" y="3513138"/>
            <a:ext cx="4498975" cy="1752600"/>
          </a:xfrm>
        </p:spPr>
        <p:txBody>
          <a:bodyPr/>
          <a:lstStyle>
            <a:lvl1pPr marL="0" indent="0">
              <a:buFontTx/>
              <a:buNone/>
              <a:defRPr sz="2000">
                <a:solidFill>
                  <a:schemeClr val="tx2"/>
                </a:solidFill>
              </a:defRPr>
            </a:lvl1pPr>
          </a:lstStyle>
          <a:p>
            <a:pPr lvl="0"/>
            <a:r>
              <a:rPr lang="en-US" altLang="en-US" noProof="0" smtClean="0"/>
              <a:t>Click to edit Master subtitle style</a:t>
            </a:r>
          </a:p>
        </p:txBody>
      </p:sp>
    </p:spTree>
    <p:extLst>
      <p:ext uri="{BB962C8B-B14F-4D97-AF65-F5344CB8AC3E}">
        <p14:creationId xmlns:p14="http://schemas.microsoft.com/office/powerpoint/2010/main" val="1582654535"/>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614917129"/>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5816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581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875584579"/>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692275" y="260350"/>
            <a:ext cx="6875463" cy="7921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484313"/>
            <a:ext cx="8291513"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948305093"/>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692275" y="260350"/>
            <a:ext cx="6875463" cy="792163"/>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484313"/>
            <a:ext cx="8291513"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570420010"/>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92275" y="260350"/>
            <a:ext cx="6875463" cy="7921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687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291473063"/>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598556831"/>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76537466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77835812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57366255"/>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627063248"/>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575935004"/>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65299226"/>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885440379"/>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35"/>
          <p:cNvGrpSpPr>
            <a:grpSpLocks/>
          </p:cNvGrpSpPr>
          <p:nvPr/>
        </p:nvGrpSpPr>
        <p:grpSpPr bwMode="auto">
          <a:xfrm>
            <a:off x="142875" y="4865688"/>
            <a:ext cx="3455988" cy="1876425"/>
            <a:chOff x="136" y="2908"/>
            <a:chExt cx="2177" cy="1182"/>
          </a:xfrm>
        </p:grpSpPr>
        <p:grpSp>
          <p:nvGrpSpPr>
            <p:cNvPr id="1035" name="Group 136"/>
            <p:cNvGrpSpPr>
              <a:grpSpLocks/>
            </p:cNvGrpSpPr>
            <p:nvPr/>
          </p:nvGrpSpPr>
          <p:grpSpPr bwMode="auto">
            <a:xfrm>
              <a:off x="975" y="3157"/>
              <a:ext cx="499" cy="909"/>
              <a:chOff x="998" y="3157"/>
              <a:chExt cx="499" cy="909"/>
            </a:xfrm>
          </p:grpSpPr>
          <p:sp>
            <p:nvSpPr>
              <p:cNvPr id="1044" name="AutoShape 137"/>
              <p:cNvSpPr>
                <a:spLocks noChangeArrowheads="1"/>
              </p:cNvSpPr>
              <p:nvPr/>
            </p:nvSpPr>
            <p:spPr bwMode="auto">
              <a:xfrm>
                <a:off x="998" y="363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45" name="AutoShape 138"/>
              <p:cNvSpPr>
                <a:spLocks noChangeArrowheads="1"/>
              </p:cNvSpPr>
              <p:nvPr/>
            </p:nvSpPr>
            <p:spPr bwMode="auto">
              <a:xfrm>
                <a:off x="998" y="3157"/>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036" name="AutoShape 139"/>
            <p:cNvSpPr>
              <a:spLocks noChangeArrowheads="1"/>
            </p:cNvSpPr>
            <p:nvPr/>
          </p:nvSpPr>
          <p:spPr bwMode="auto">
            <a:xfrm>
              <a:off x="1395" y="34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7" name="AutoShape 140"/>
            <p:cNvSpPr>
              <a:spLocks noChangeArrowheads="1"/>
            </p:cNvSpPr>
            <p:nvPr/>
          </p:nvSpPr>
          <p:spPr bwMode="auto">
            <a:xfrm>
              <a:off x="1814" y="365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038" name="Group 141"/>
            <p:cNvGrpSpPr>
              <a:grpSpLocks/>
            </p:cNvGrpSpPr>
            <p:nvPr/>
          </p:nvGrpSpPr>
          <p:grpSpPr bwMode="auto">
            <a:xfrm>
              <a:off x="556" y="2908"/>
              <a:ext cx="499" cy="908"/>
              <a:chOff x="567" y="2908"/>
              <a:chExt cx="499" cy="908"/>
            </a:xfrm>
          </p:grpSpPr>
          <p:sp>
            <p:nvSpPr>
              <p:cNvPr id="1042" name="AutoShape 142"/>
              <p:cNvSpPr>
                <a:spLocks noChangeArrowheads="1"/>
              </p:cNvSpPr>
              <p:nvPr/>
            </p:nvSpPr>
            <p:spPr bwMode="auto">
              <a:xfrm>
                <a:off x="567" y="338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43" name="AutoShape 143"/>
              <p:cNvSpPr>
                <a:spLocks noChangeArrowheads="1"/>
              </p:cNvSpPr>
              <p:nvPr/>
            </p:nvSpPr>
            <p:spPr bwMode="auto">
              <a:xfrm>
                <a:off x="567" y="29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1039" name="Group 144"/>
            <p:cNvGrpSpPr>
              <a:grpSpLocks/>
            </p:cNvGrpSpPr>
            <p:nvPr/>
          </p:nvGrpSpPr>
          <p:grpSpPr bwMode="auto">
            <a:xfrm>
              <a:off x="136" y="3135"/>
              <a:ext cx="499" cy="909"/>
              <a:chOff x="136" y="3135"/>
              <a:chExt cx="499" cy="909"/>
            </a:xfrm>
          </p:grpSpPr>
          <p:sp>
            <p:nvSpPr>
              <p:cNvPr id="1040" name="AutoShape 145"/>
              <p:cNvSpPr>
                <a:spLocks noChangeArrowheads="1"/>
              </p:cNvSpPr>
              <p:nvPr/>
            </p:nvSpPr>
            <p:spPr bwMode="auto">
              <a:xfrm>
                <a:off x="136" y="3135"/>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41" name="AutoShape 146"/>
              <p:cNvSpPr>
                <a:spLocks noChangeArrowheads="1"/>
              </p:cNvSpPr>
              <p:nvPr/>
            </p:nvSpPr>
            <p:spPr bwMode="auto">
              <a:xfrm>
                <a:off x="136" y="3612"/>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sp>
        <p:nvSpPr>
          <p:cNvPr id="1027" name="Rectangle 2"/>
          <p:cNvSpPr>
            <a:spLocks noGrp="1" noChangeArrowheads="1"/>
          </p:cNvSpPr>
          <p:nvPr>
            <p:ph type="title"/>
          </p:nvPr>
        </p:nvSpPr>
        <p:spPr bwMode="auto">
          <a:xfrm>
            <a:off x="1692275" y="260350"/>
            <a:ext cx="6875463"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dt" sz="half" idx="2"/>
          </p:nvPr>
        </p:nvSpPr>
        <p:spPr bwMode="auto">
          <a:xfrm>
            <a:off x="2778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29448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1030" name="Rectangle 3"/>
          <p:cNvSpPr>
            <a:spLocks noGrp="1" noChangeArrowheads="1"/>
          </p:cNvSpPr>
          <p:nvPr>
            <p:ph type="body" idx="1"/>
          </p:nvPr>
        </p:nvSpPr>
        <p:spPr bwMode="auto">
          <a:xfrm>
            <a:off x="457200" y="1484313"/>
            <a:ext cx="8291513"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grpSp>
        <p:nvGrpSpPr>
          <p:cNvPr id="1031" name="Group 160"/>
          <p:cNvGrpSpPr>
            <a:grpSpLocks/>
          </p:cNvGrpSpPr>
          <p:nvPr/>
        </p:nvGrpSpPr>
        <p:grpSpPr bwMode="auto">
          <a:xfrm>
            <a:off x="107950" y="80963"/>
            <a:ext cx="792163" cy="1443037"/>
            <a:chOff x="998" y="3157"/>
            <a:chExt cx="499" cy="909"/>
          </a:xfrm>
        </p:grpSpPr>
        <p:sp>
          <p:nvSpPr>
            <p:cNvPr id="1033" name="AutoShape 161"/>
            <p:cNvSpPr>
              <a:spLocks noChangeArrowheads="1"/>
            </p:cNvSpPr>
            <p:nvPr/>
          </p:nvSpPr>
          <p:spPr bwMode="auto">
            <a:xfrm>
              <a:off x="998" y="3634"/>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4" name="AutoShape 162"/>
            <p:cNvSpPr>
              <a:spLocks noChangeArrowheads="1"/>
            </p:cNvSpPr>
            <p:nvPr/>
          </p:nvSpPr>
          <p:spPr bwMode="auto">
            <a:xfrm>
              <a:off x="998" y="3157"/>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032" name="AutoShape 163"/>
          <p:cNvSpPr>
            <a:spLocks noChangeArrowheads="1"/>
          </p:cNvSpPr>
          <p:nvPr/>
        </p:nvSpPr>
        <p:spPr bwMode="auto">
          <a:xfrm>
            <a:off x="774700" y="479425"/>
            <a:ext cx="792163" cy="685800"/>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Tree>
  </p:cSld>
  <p:clrMap bg1="lt1" tx1="dk1" bg2="lt2" tx2="dk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r" rtl="0" eaLnBrk="0" fontAlgn="base" hangingPunct="0">
        <a:spcBef>
          <a:spcPct val="0"/>
        </a:spcBef>
        <a:spcAft>
          <a:spcPct val="0"/>
        </a:spcAft>
        <a:defRPr sz="4000" kern="1200">
          <a:solidFill>
            <a:schemeClr val="tx1"/>
          </a:solidFill>
          <a:latin typeface="+mj-lt"/>
          <a:ea typeface="+mj-ea"/>
          <a:cs typeface="+mj-cs"/>
        </a:defRPr>
      </a:lvl1pPr>
      <a:lvl2pPr algn="r"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2pPr>
      <a:lvl3pPr algn="r"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3pPr>
      <a:lvl4pPr algn="r"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4pPr>
      <a:lvl5pPr algn="r"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5pPr>
      <a:lvl6pPr marL="457200" algn="r"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6pPr>
      <a:lvl7pPr marL="914400" algn="r"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7pPr>
      <a:lvl8pPr marL="1371600" algn="r"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8pPr>
      <a:lvl9pPr marL="1828800" algn="r"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4275"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457200" y="1484313"/>
            <a:ext cx="4059238" cy="435768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8372" name="Group 4"/>
          <p:cNvGraphicFramePr>
            <a:graphicFrameLocks noGrp="1"/>
          </p:cNvGraphicFramePr>
          <p:nvPr>
            <p:ph sz="half" idx="2"/>
          </p:nvPr>
        </p:nvGraphicFramePr>
        <p:xfrm>
          <a:off x="5484813" y="1657350"/>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5">
        <a:dk1>
          <a:srgbClr val="66CCCC"/>
        </a:dk1>
        <a:lt1>
          <a:srgbClr val="FFFFFF"/>
        </a:lt1>
        <a:dk2>
          <a:srgbClr val="2E6B6B"/>
        </a:dk2>
        <a:lt2>
          <a:srgbClr val="FFFFCC"/>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1069</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Hex Orange Template</dc:title>
  <dc:creator>Presentation Magazine</dc:creator>
  <cp:lastModifiedBy>Jonty Pearce</cp:lastModifiedBy>
  <cp:revision>44</cp:revision>
  <dcterms:created xsi:type="dcterms:W3CDTF">2005-03-15T10:04:38Z</dcterms:created>
  <dcterms:modified xsi:type="dcterms:W3CDTF">2015-02-22T11:06:17Z</dcterms:modified>
</cp:coreProperties>
</file>