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E2A7090C-CF90-46EA-99E4-12C8972E8F91}" type="slidenum">
              <a:rPr lang="en-US" altLang="en-US"/>
              <a:pPr>
                <a:defRPr/>
              </a:pPr>
              <a:t>‹#›</a:t>
            </a:fld>
            <a:endParaRPr lang="en-US" altLang="en-US"/>
          </a:p>
        </p:txBody>
      </p:sp>
    </p:spTree>
    <p:extLst>
      <p:ext uri="{BB962C8B-B14F-4D97-AF65-F5344CB8AC3E}">
        <p14:creationId xmlns:p14="http://schemas.microsoft.com/office/powerpoint/2010/main" val="281117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F5D9A96E-4C81-4F81-971A-564847F484B3}" type="slidenum">
              <a:rPr lang="en-GB" altLang="en-US"/>
              <a:pPr>
                <a:defRPr/>
              </a:pPr>
              <a:t>‹#›</a:t>
            </a:fld>
            <a:endParaRPr lang="en-GB" altLang="en-US"/>
          </a:p>
        </p:txBody>
      </p:sp>
    </p:spTree>
    <p:extLst>
      <p:ext uri="{BB962C8B-B14F-4D97-AF65-F5344CB8AC3E}">
        <p14:creationId xmlns:p14="http://schemas.microsoft.com/office/powerpoint/2010/main" val="4091511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F08A2B6-5142-4DC5-A731-27B297752B08}"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9554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8E45D44-CD8E-4059-92A8-91E05163CDCF}"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990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242BDE6-0516-459F-90A3-C73ED9C69546}"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3295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3EE073C-645E-4709-B436-4562DE5B91B6}"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9221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4F395F4-6D32-4ABD-9992-00A3EC61BAFC}"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5505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2CC83F2-6DA4-4E20-8CF5-814625F72ECB}"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2951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AF153DF-5CF5-445F-9014-B69F41211164}"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15509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8BF018D-DDEB-4F25-B4E6-4D0DFA091417}"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2337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1FB6DD0-D54B-43BF-8A32-1AA10F99A909}"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8654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332312451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8895285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2616561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516991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7978267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0722631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7815049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8290159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1843582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0841745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173599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5214595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9939345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7071173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Green1</dc:title>
  <dc:creator>Presentation Magazine</dc:creator>
  <cp:lastModifiedBy>Jonty Pearce</cp:lastModifiedBy>
  <cp:revision>43</cp:revision>
  <dcterms:created xsi:type="dcterms:W3CDTF">2005-03-15T10:04:38Z</dcterms:created>
  <dcterms:modified xsi:type="dcterms:W3CDTF">2015-02-22T11:06:11Z</dcterms:modified>
</cp:coreProperties>
</file>