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1FF2B765-3464-4FAF-8A0B-8DAABE914159}" type="slidenum">
              <a:rPr lang="en-US" altLang="en-US"/>
              <a:pPr>
                <a:defRPr/>
              </a:pPr>
              <a:t>‹#›</a:t>
            </a:fld>
            <a:endParaRPr lang="en-US" altLang="en-US"/>
          </a:p>
        </p:txBody>
      </p:sp>
    </p:spTree>
    <p:extLst>
      <p:ext uri="{BB962C8B-B14F-4D97-AF65-F5344CB8AC3E}">
        <p14:creationId xmlns:p14="http://schemas.microsoft.com/office/powerpoint/2010/main" val="28844890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5C2C3330-FB55-4F10-86D4-64F93133D5A2}" type="slidenum">
              <a:rPr lang="en-GB" altLang="en-US"/>
              <a:pPr>
                <a:defRPr/>
              </a:pPr>
              <a:t>‹#›</a:t>
            </a:fld>
            <a:endParaRPr lang="en-GB" altLang="en-US"/>
          </a:p>
        </p:txBody>
      </p:sp>
    </p:spTree>
    <p:extLst>
      <p:ext uri="{BB962C8B-B14F-4D97-AF65-F5344CB8AC3E}">
        <p14:creationId xmlns:p14="http://schemas.microsoft.com/office/powerpoint/2010/main" val="29950745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F88DBF0-85F6-42AB-844A-8A3588F4A394}"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78453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D4DE430-08FD-48B9-A348-82B6273F367F}"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80419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4EDAED2-31F2-440D-9DDC-755B86831801}"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69079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E09AEAA-3047-4BFA-B010-0397DB05B69A}"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2384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2E02C5E-7C5C-4AA7-988B-6E18EA6CB9E1}"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31371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0C9EDCE-164F-4DD6-B6DF-A2F9E6BD5009}"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01880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C36B019-094E-48F6-A56A-209EB8B349E7}"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47382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12454FE-2235-4F96-920D-C0290EEFE1BA}"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59190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DF0CEF7-45E8-4C10-AE45-746D1917D05F}"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39046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61"/>
          <p:cNvSpPr>
            <a:spLocks noChangeArrowheads="1"/>
          </p:cNvSpPr>
          <p:nvPr/>
        </p:nvSpPr>
        <p:spPr bwMode="auto">
          <a:xfrm>
            <a:off x="1527175" y="1295400"/>
            <a:ext cx="7620000" cy="5562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253"/>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256"/>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Rectangle 257"/>
          <p:cNvSpPr>
            <a:spLocks noChangeArrowheads="1"/>
          </p:cNvSpPr>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1703388" y="2349500"/>
            <a:ext cx="7008812" cy="1114425"/>
          </a:xfrm>
          <a:noFill/>
          <a:effectLst>
            <a:outerShdw dist="35921" dir="2700000" algn="ctr" rotWithShape="0">
              <a:schemeClr val="accent1"/>
            </a:outerShdw>
          </a:effectLst>
          <a:extLst>
            <a:ext uri="{909E8E84-426E-40DD-AFC4-6F175D3DCCD1}">
              <a14:hiddenFill xmlns:a14="http://schemas.microsoft.com/office/drawing/2010/main">
                <a:solidFill>
                  <a:schemeClr val="accent1"/>
                </a:solidFill>
              </a14:hiddenFill>
            </a:ext>
          </a:extLst>
        </p:spPr>
        <p:txBody>
          <a:bodyPr/>
          <a:lstStyle>
            <a:lvl1pPr>
              <a:defRPr sz="3600"/>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703388" y="3513138"/>
            <a:ext cx="7008812" cy="1068387"/>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8"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9"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56876589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3581016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4730172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1925712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9876312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2888390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4210212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099121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2377004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8263707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5366043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5760472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29983376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3707047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 name="Rectangle 217"/>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0" name="Rectangle 218"/>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1" name="Rectangle 220"/>
          <p:cNvSpPr>
            <a:spLocks noGrp="1" noChangeArrowheads="1"/>
          </p:cNvSpPr>
          <p:nvPr>
            <p:ph type="title"/>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55300"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519363" y="515778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75350" y="515778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2CC66"/>
        </a:accent1>
        <a:accent2>
          <a:srgbClr val="FFFFFF"/>
        </a:accent2>
        <a:accent3>
          <a:srgbClr val="E2EFD7"/>
        </a:accent3>
        <a:accent4>
          <a:srgbClr val="3D5A26"/>
        </a:accent4>
        <a:accent5>
          <a:srgbClr val="C7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1442</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Margins Green 2</dc:title>
  <dc:creator>Presentation Magazine</dc:creator>
  <cp:lastModifiedBy>Jonty Pearce</cp:lastModifiedBy>
  <cp:revision>45</cp:revision>
  <dcterms:created xsi:type="dcterms:W3CDTF">2005-03-15T10:04:38Z</dcterms:created>
  <dcterms:modified xsi:type="dcterms:W3CDTF">2015-02-22T11:06:11Z</dcterms:modified>
</cp:coreProperties>
</file>