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D2B067F-5CA6-40C4-9C6B-EBAD6FF640F9}" type="slidenum">
              <a:rPr lang="en-US" altLang="en-US"/>
              <a:pPr>
                <a:defRPr/>
              </a:pPr>
              <a:t>‹#›</a:t>
            </a:fld>
            <a:endParaRPr lang="en-US" altLang="en-US"/>
          </a:p>
        </p:txBody>
      </p:sp>
    </p:spTree>
    <p:extLst>
      <p:ext uri="{BB962C8B-B14F-4D97-AF65-F5344CB8AC3E}">
        <p14:creationId xmlns:p14="http://schemas.microsoft.com/office/powerpoint/2010/main" val="2158344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D28ED23B-E9C9-49F1-97A7-B54BD92BDACE}" type="slidenum">
              <a:rPr lang="en-GB" altLang="en-US"/>
              <a:pPr>
                <a:defRPr/>
              </a:pPr>
              <a:t>‹#›</a:t>
            </a:fld>
            <a:endParaRPr lang="en-GB" altLang="en-US"/>
          </a:p>
        </p:txBody>
      </p:sp>
    </p:spTree>
    <p:extLst>
      <p:ext uri="{BB962C8B-B14F-4D97-AF65-F5344CB8AC3E}">
        <p14:creationId xmlns:p14="http://schemas.microsoft.com/office/powerpoint/2010/main" val="2879140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6B07277-75D6-4D6E-9CCA-9D10D16275C1}"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5537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1D2E76C-13C8-45BB-A704-E1FA362AD68A}"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48723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452D69B-7D53-4151-BB32-33372A306624}"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7715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F721359-7343-476A-B665-E135248337F7}"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31536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C1617E5-3F21-4F1E-BE96-73D766B69835}"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34302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8301A7C-BC41-44DC-B4CD-29524CD49A9C}"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47200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1BC9615-5A4A-4C4A-8940-E44142DC5ABD}"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10537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E16016E-4C4B-4A62-A910-73D9FC33902A}"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95729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F4CD972-A13B-4294-907F-549D948D0718}"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58785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61"/>
          <p:cNvSpPr>
            <a:spLocks noChangeArrowheads="1"/>
          </p:cNvSpPr>
          <p:nvPr/>
        </p:nvSpPr>
        <p:spPr bwMode="auto">
          <a:xfrm>
            <a:off x="1527175" y="1295400"/>
            <a:ext cx="7620000" cy="5562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253"/>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256"/>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Rectangle 257"/>
          <p:cNvSpPr>
            <a:spLocks noChangeArrowheads="1"/>
          </p:cNvSpPr>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1703388" y="2349500"/>
            <a:ext cx="7008812" cy="1114425"/>
          </a:xfrm>
          <a:noFill/>
          <a:effectLst>
            <a:outerShdw dist="35921" dir="2700000" algn="ctr" rotWithShape="0">
              <a:schemeClr val="accent1"/>
            </a:outerShdw>
          </a:effectLst>
          <a:extLst>
            <a:ext uri="{909E8E84-426E-40DD-AFC4-6F175D3DCCD1}">
              <a14:hiddenFill xmlns:a14="http://schemas.microsoft.com/office/drawing/2010/main">
                <a:solidFill>
                  <a:schemeClr val="accent1"/>
                </a:solidFill>
              </a14:hiddenFill>
            </a:ext>
          </a:extLst>
        </p:spPr>
        <p:txBody>
          <a:bodyPr/>
          <a:lstStyle>
            <a:lvl1pPr>
              <a:defRPr sz="3600"/>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703388" y="3513138"/>
            <a:ext cx="7008812" cy="1068387"/>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8"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59255938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0968695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8475014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7047326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2111268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00808273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202135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059094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6365348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5867678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8741572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2519357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6756469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4276836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217"/>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0" name="Rectangle 218"/>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1" name="Rectangle 220"/>
          <p:cNvSpPr>
            <a:spLocks noGrp="1" noChangeArrowheads="1"/>
          </p:cNvSpPr>
          <p:nvPr>
            <p:ph type="title"/>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55300"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519363" y="51577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75350" y="51577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1443</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Margins Purple</dc:title>
  <dc:creator>Presentation Magazine</dc:creator>
  <cp:lastModifiedBy>Jonty Pearce</cp:lastModifiedBy>
  <cp:revision>40</cp:revision>
  <dcterms:created xsi:type="dcterms:W3CDTF">2005-03-15T10:04:38Z</dcterms:created>
  <dcterms:modified xsi:type="dcterms:W3CDTF">2015-02-22T11:06:09Z</dcterms:modified>
</cp:coreProperties>
</file>