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CBF3431-3655-4DDD-8CAC-28B8952BBCB5}" type="slidenum">
              <a:rPr lang="en-US" altLang="en-US"/>
              <a:pPr>
                <a:defRPr/>
              </a:pPr>
              <a:t>‹#›</a:t>
            </a:fld>
            <a:endParaRPr lang="en-US" altLang="en-US"/>
          </a:p>
        </p:txBody>
      </p:sp>
    </p:spTree>
    <p:extLst>
      <p:ext uri="{BB962C8B-B14F-4D97-AF65-F5344CB8AC3E}">
        <p14:creationId xmlns:p14="http://schemas.microsoft.com/office/powerpoint/2010/main" val="1989784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D216A5D-B223-4C70-90F6-A4CDC224FA6E}" type="slidenum">
              <a:rPr lang="en-GB" altLang="en-US"/>
              <a:pPr>
                <a:defRPr/>
              </a:pPr>
              <a:t>‹#›</a:t>
            </a:fld>
            <a:endParaRPr lang="en-GB" altLang="en-US"/>
          </a:p>
        </p:txBody>
      </p:sp>
    </p:spTree>
    <p:extLst>
      <p:ext uri="{BB962C8B-B14F-4D97-AF65-F5344CB8AC3E}">
        <p14:creationId xmlns:p14="http://schemas.microsoft.com/office/powerpoint/2010/main" val="2396139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DA6C90-00F2-49EC-94C5-0233F87AFA29}"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23122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B2FBA4-C7DB-4D2D-A862-9DB3AB32FC0F}"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06743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A7D66F-1FE2-4F1C-B4C6-5131AAD1B95E}"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66953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B312A2-675E-496B-9E9C-26FA9AB493A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75635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50F6027-513E-4608-9CAF-463DE1527D6C}"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4086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967B8C-59C4-4BBF-AF15-1A137A37ECA8}"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1217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DA45A99-8908-4618-BC11-D8B7C2608BFC}"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28360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C833D0-A847-478D-888F-DAB20D82ECA7}"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0072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723AAC2-3055-4FE9-88C4-8B502184857B}"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79887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B92700AA-E2A3-4341-BBC3-1DF240EA030E}" type="slidenum">
              <a:rPr lang="en-US" altLang="en-US"/>
              <a:pPr>
                <a:defRPr/>
              </a:pPr>
              <a:t>‹#›</a:t>
            </a:fld>
            <a:endParaRPr lang="en-US" altLang="en-US"/>
          </a:p>
        </p:txBody>
      </p:sp>
    </p:spTree>
    <p:extLst>
      <p:ext uri="{BB962C8B-B14F-4D97-AF65-F5344CB8AC3E}">
        <p14:creationId xmlns:p14="http://schemas.microsoft.com/office/powerpoint/2010/main" val="363397995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0C2D623-CB57-4A78-9822-981D040D0596}" type="slidenum">
              <a:rPr lang="en-US" altLang="en-US"/>
              <a:pPr>
                <a:defRPr/>
              </a:pPr>
              <a:t>‹#›</a:t>
            </a:fld>
            <a:endParaRPr lang="en-US" altLang="en-US"/>
          </a:p>
        </p:txBody>
      </p:sp>
    </p:spTree>
    <p:extLst>
      <p:ext uri="{BB962C8B-B14F-4D97-AF65-F5344CB8AC3E}">
        <p14:creationId xmlns:p14="http://schemas.microsoft.com/office/powerpoint/2010/main" val="130050681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0DD5E75F-9463-4530-B371-B83B4F3F7F5D}" type="slidenum">
              <a:rPr lang="en-US" altLang="en-US"/>
              <a:pPr>
                <a:defRPr/>
              </a:pPr>
              <a:t>‹#›</a:t>
            </a:fld>
            <a:endParaRPr lang="en-US" altLang="en-US"/>
          </a:p>
        </p:txBody>
      </p:sp>
    </p:spTree>
    <p:extLst>
      <p:ext uri="{BB962C8B-B14F-4D97-AF65-F5344CB8AC3E}">
        <p14:creationId xmlns:p14="http://schemas.microsoft.com/office/powerpoint/2010/main" val="92442132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496C1B-CFD9-4E8C-8C79-86012A6234F1}" type="slidenum">
              <a:rPr lang="en-US" altLang="en-US"/>
              <a:pPr>
                <a:defRPr/>
              </a:pPr>
              <a:t>‹#›</a:t>
            </a:fld>
            <a:endParaRPr lang="en-US" altLang="en-US"/>
          </a:p>
        </p:txBody>
      </p:sp>
    </p:spTree>
    <p:extLst>
      <p:ext uri="{BB962C8B-B14F-4D97-AF65-F5344CB8AC3E}">
        <p14:creationId xmlns:p14="http://schemas.microsoft.com/office/powerpoint/2010/main" val="28411088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954F1C4-501D-4E99-BDAB-0FC47A15CADF}" type="slidenum">
              <a:rPr lang="en-US" altLang="en-US"/>
              <a:pPr>
                <a:defRPr/>
              </a:pPr>
              <a:t>‹#›</a:t>
            </a:fld>
            <a:endParaRPr lang="en-US" altLang="en-US"/>
          </a:p>
        </p:txBody>
      </p:sp>
    </p:spTree>
    <p:extLst>
      <p:ext uri="{BB962C8B-B14F-4D97-AF65-F5344CB8AC3E}">
        <p14:creationId xmlns:p14="http://schemas.microsoft.com/office/powerpoint/2010/main" val="1343519114"/>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559649E-9819-4F13-BF2A-7A3FBB07D060}" type="slidenum">
              <a:rPr lang="en-US" altLang="en-US"/>
              <a:pPr>
                <a:defRPr/>
              </a:pPr>
              <a:t>‹#›</a:t>
            </a:fld>
            <a:endParaRPr lang="en-US" altLang="en-US"/>
          </a:p>
        </p:txBody>
      </p:sp>
    </p:spTree>
    <p:extLst>
      <p:ext uri="{BB962C8B-B14F-4D97-AF65-F5344CB8AC3E}">
        <p14:creationId xmlns:p14="http://schemas.microsoft.com/office/powerpoint/2010/main" val="255022557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9BF8CBA-5843-4E2D-8AEF-A9441B113DC6}" type="slidenum">
              <a:rPr lang="en-US" altLang="en-US"/>
              <a:pPr>
                <a:defRPr/>
              </a:pPr>
              <a:t>‹#›</a:t>
            </a:fld>
            <a:endParaRPr lang="en-US" altLang="en-US"/>
          </a:p>
        </p:txBody>
      </p:sp>
    </p:spTree>
    <p:extLst>
      <p:ext uri="{BB962C8B-B14F-4D97-AF65-F5344CB8AC3E}">
        <p14:creationId xmlns:p14="http://schemas.microsoft.com/office/powerpoint/2010/main" val="166283326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6AF72AD-BFDA-44CF-A187-3CBB0BA78ACA}" type="slidenum">
              <a:rPr lang="en-US" altLang="en-US"/>
              <a:pPr>
                <a:defRPr/>
              </a:pPr>
              <a:t>‹#›</a:t>
            </a:fld>
            <a:endParaRPr lang="en-US" altLang="en-US"/>
          </a:p>
        </p:txBody>
      </p:sp>
    </p:spTree>
    <p:extLst>
      <p:ext uri="{BB962C8B-B14F-4D97-AF65-F5344CB8AC3E}">
        <p14:creationId xmlns:p14="http://schemas.microsoft.com/office/powerpoint/2010/main" val="117991782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63D7EFC-F885-41C9-8E4D-251CED49DA9B}" type="slidenum">
              <a:rPr lang="en-US" altLang="en-US"/>
              <a:pPr>
                <a:defRPr/>
              </a:pPr>
              <a:t>‹#›</a:t>
            </a:fld>
            <a:endParaRPr lang="en-US" altLang="en-US"/>
          </a:p>
        </p:txBody>
      </p:sp>
    </p:spTree>
    <p:extLst>
      <p:ext uri="{BB962C8B-B14F-4D97-AF65-F5344CB8AC3E}">
        <p14:creationId xmlns:p14="http://schemas.microsoft.com/office/powerpoint/2010/main" val="159198003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E284D335-8D8F-46CF-9DA1-78FBF3A546C9}" type="slidenum">
              <a:rPr lang="en-US" altLang="en-US"/>
              <a:pPr>
                <a:defRPr/>
              </a:pPr>
              <a:t>‹#›</a:t>
            </a:fld>
            <a:endParaRPr lang="en-US" altLang="en-US"/>
          </a:p>
        </p:txBody>
      </p:sp>
    </p:spTree>
    <p:extLst>
      <p:ext uri="{BB962C8B-B14F-4D97-AF65-F5344CB8AC3E}">
        <p14:creationId xmlns:p14="http://schemas.microsoft.com/office/powerpoint/2010/main" val="310280982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3DE55208-937D-4A79-87E1-FFF7077695D1}" type="slidenum">
              <a:rPr lang="en-US" altLang="en-US"/>
              <a:pPr>
                <a:defRPr/>
              </a:pPr>
              <a:t>‹#›</a:t>
            </a:fld>
            <a:endParaRPr lang="en-US" altLang="en-US"/>
          </a:p>
        </p:txBody>
      </p:sp>
    </p:spTree>
    <p:extLst>
      <p:ext uri="{BB962C8B-B14F-4D97-AF65-F5344CB8AC3E}">
        <p14:creationId xmlns:p14="http://schemas.microsoft.com/office/powerpoint/2010/main" val="53893000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C689E6EB-F846-4E3F-BE5F-87A9ABD42AB9}" type="slidenum">
              <a:rPr lang="en-US" altLang="en-US"/>
              <a:pPr>
                <a:defRPr/>
              </a:pPr>
              <a:t>‹#›</a:t>
            </a:fld>
            <a:endParaRPr lang="en-US" altLang="en-US"/>
          </a:p>
        </p:txBody>
      </p:sp>
    </p:spTree>
    <p:extLst>
      <p:ext uri="{BB962C8B-B14F-4D97-AF65-F5344CB8AC3E}">
        <p14:creationId xmlns:p14="http://schemas.microsoft.com/office/powerpoint/2010/main" val="335583000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D53A4C3E-D2C6-4260-827D-7BBD64A1D0C0}" type="slidenum">
              <a:rPr lang="en-US" altLang="en-US"/>
              <a:pPr>
                <a:defRPr/>
              </a:pPr>
              <a:t>‹#›</a:t>
            </a:fld>
            <a:endParaRPr lang="en-US" altLang="en-US"/>
          </a:p>
        </p:txBody>
      </p:sp>
    </p:spTree>
    <p:extLst>
      <p:ext uri="{BB962C8B-B14F-4D97-AF65-F5344CB8AC3E}">
        <p14:creationId xmlns:p14="http://schemas.microsoft.com/office/powerpoint/2010/main" val="383704249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2DE6456-B30A-477B-B07F-6D6ACD959054}" type="slidenum">
              <a:rPr lang="en-US" altLang="en-US"/>
              <a:pPr>
                <a:defRPr/>
              </a:pPr>
              <a:t>‹#›</a:t>
            </a:fld>
            <a:endParaRPr lang="en-US" altLang="en-US"/>
          </a:p>
        </p:txBody>
      </p:sp>
    </p:spTree>
    <p:extLst>
      <p:ext uri="{BB962C8B-B14F-4D97-AF65-F5344CB8AC3E}">
        <p14:creationId xmlns:p14="http://schemas.microsoft.com/office/powerpoint/2010/main" val="120499296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A2F63E73-8A7B-453C-966E-524078EED1E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Blue</dc:title>
  <dc:creator>Presentation Magazine</dc:creator>
  <cp:lastModifiedBy>Jonty Pearce</cp:lastModifiedBy>
  <cp:revision>41</cp:revision>
  <dcterms:created xsi:type="dcterms:W3CDTF">2005-03-15T10:04:38Z</dcterms:created>
  <dcterms:modified xsi:type="dcterms:W3CDTF">2015-02-22T11:06:08Z</dcterms:modified>
</cp:coreProperties>
</file>