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2" r:id="rId2"/>
    <p:sldId id="263" r:id="rId3"/>
    <p:sldId id="264" r:id="rId4"/>
    <p:sldId id="265" r:id="rId5"/>
    <p:sldId id="266" r:id="rId6"/>
    <p:sldId id="267" r:id="rId7"/>
    <p:sldId id="268" r:id="rId8"/>
    <p:sldId id="269" r:id="rId9"/>
    <p:sldId id="270"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672C34E-181E-431D-A305-5CDA93B41108}" type="slidenum">
              <a:rPr lang="en-US" altLang="en-US"/>
              <a:pPr>
                <a:defRPr/>
              </a:pPr>
              <a:t>‹#›</a:t>
            </a:fld>
            <a:endParaRPr lang="en-US" altLang="en-US"/>
          </a:p>
        </p:txBody>
      </p:sp>
    </p:spTree>
    <p:extLst>
      <p:ext uri="{BB962C8B-B14F-4D97-AF65-F5344CB8AC3E}">
        <p14:creationId xmlns:p14="http://schemas.microsoft.com/office/powerpoint/2010/main" val="19932101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563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63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63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563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726843E-F4FB-40B9-864C-8DFB93A6FEE0}" type="slidenum">
              <a:rPr lang="en-GB" altLang="en-US"/>
              <a:pPr>
                <a:defRPr/>
              </a:pPr>
              <a:t>‹#›</a:t>
            </a:fld>
            <a:endParaRPr lang="en-GB" altLang="en-US"/>
          </a:p>
        </p:txBody>
      </p:sp>
    </p:spTree>
    <p:extLst>
      <p:ext uri="{BB962C8B-B14F-4D97-AF65-F5344CB8AC3E}">
        <p14:creationId xmlns:p14="http://schemas.microsoft.com/office/powerpoint/2010/main" val="33734503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646A62-AB25-4F55-BCC8-80CE1CA02245}" type="slidenum">
              <a:rPr lang="en-GB" altLang="en-US"/>
              <a:pPr/>
              <a:t>1</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103077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574AE1-E019-4742-9C4A-CB06911B98FF}" type="slidenum">
              <a:rPr lang="en-GB" altLang="en-US"/>
              <a:pPr/>
              <a:t>2</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664939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BE635BB-F94F-494D-A650-582857F88FCB}" type="slidenum">
              <a:rPr lang="en-GB" altLang="en-US"/>
              <a:pPr/>
              <a:t>3</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52396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A31AD69-8615-47D7-A24A-45066799992D}" type="slidenum">
              <a:rPr lang="en-GB" altLang="en-US"/>
              <a:pPr/>
              <a:t>4</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605968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ED40522-25CE-4482-A24C-857092BBD3A3}" type="slidenum">
              <a:rPr lang="en-GB" altLang="en-US"/>
              <a:pPr/>
              <a:t>5</a:t>
            </a:fld>
            <a:endParaRPr lang="en-GB"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08410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36C07E-EA98-4B8A-B2FB-571090A00BCC}" type="slidenum">
              <a:rPr lang="en-GB" altLang="en-US"/>
              <a:pPr/>
              <a:t>6</a:t>
            </a:fld>
            <a:endParaRPr lang="en-GB"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171071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26066AF-73C8-4C9B-9C93-2412A7ED02AC}" type="slidenum">
              <a:rPr lang="en-GB" altLang="en-US"/>
              <a:pPr/>
              <a:t>7</a:t>
            </a:fld>
            <a:endParaRPr lang="en-GB" altLang="en-US"/>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570617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8638A6D-02E7-4B2F-AD28-E230BCCA3340}" type="slidenum">
              <a:rPr lang="en-GB" altLang="en-US"/>
              <a:pPr/>
              <a:t>8</a:t>
            </a:fld>
            <a:endParaRPr lang="en-GB" altLang="en-US"/>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4204289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61DF36-BA9E-4F6D-A183-3CB99123CE3F}" type="slidenum">
              <a:rPr lang="en-GB" altLang="en-US"/>
              <a:pPr/>
              <a:t>9</a:t>
            </a:fld>
            <a:endParaRPr lang="en-GB" altLang="en-US"/>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611084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4"/>
          <p:cNvSpPr>
            <a:spLocks noChangeArrowheads="1"/>
          </p:cNvSpPr>
          <p:nvPr/>
        </p:nvSpPr>
        <p:spPr bwMode="auto">
          <a:xfrm>
            <a:off x="0" y="1936750"/>
            <a:ext cx="9144000" cy="29876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 name="Freeform 47"/>
          <p:cNvSpPr>
            <a:spLocks/>
          </p:cNvSpPr>
          <p:nvPr/>
        </p:nvSpPr>
        <p:spPr bwMode="auto">
          <a:xfrm>
            <a:off x="7339013" y="3881438"/>
            <a:ext cx="9525" cy="1587"/>
          </a:xfrm>
          <a:custGeom>
            <a:avLst/>
            <a:gdLst>
              <a:gd name="T0" fmla="*/ 0 w 6"/>
              <a:gd name="T1" fmla="*/ 0 h 1587"/>
              <a:gd name="T2" fmla="*/ 0 w 6"/>
              <a:gd name="T3" fmla="*/ 0 h 1587"/>
              <a:gd name="T4" fmla="*/ 9525 w 6"/>
              <a:gd name="T5" fmla="*/ 0 h 1587"/>
              <a:gd name="T6" fmla="*/ 0 w 6"/>
              <a:gd name="T7" fmla="*/ 0 h 158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6" h="1587">
                <a:moveTo>
                  <a:pt x="0" y="0"/>
                </a:moveTo>
                <a:lnTo>
                  <a:pt x="0" y="0"/>
                </a:lnTo>
                <a:lnTo>
                  <a:pt x="6" y="0"/>
                </a:lnTo>
                <a:lnTo>
                  <a:pt x="0" y="0"/>
                </a:lnTo>
                <a:close/>
              </a:path>
            </a:pathLst>
          </a:custGeom>
          <a:solidFill>
            <a:srgbClr val="44090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2" name="Rectangle 6"/>
          <p:cNvSpPr>
            <a:spLocks noGrp="1" noChangeArrowheads="1"/>
          </p:cNvSpPr>
          <p:nvPr>
            <p:ph type="ctrTitle"/>
          </p:nvPr>
        </p:nvSpPr>
        <p:spPr>
          <a:xfrm>
            <a:off x="576263" y="2062163"/>
            <a:ext cx="7920037"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576263" y="3754438"/>
            <a:ext cx="7920037" cy="719137"/>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
        <p:nvSpPr>
          <p:cNvPr id="6" name="Rectangle 11"/>
          <p:cNvSpPr>
            <a:spLocks noGrp="1" noChangeArrowheads="1"/>
          </p:cNvSpPr>
          <p:nvPr>
            <p:ph type="dt" sz="half" idx="10"/>
          </p:nvPr>
        </p:nvSpPr>
        <p:spPr>
          <a:xfrm>
            <a:off x="457200" y="6605588"/>
            <a:ext cx="2133600" cy="279400"/>
          </a:xfrm>
        </p:spPr>
        <p:txBody>
          <a:bodyPr/>
          <a:lstStyle>
            <a:lvl1pPr>
              <a:defRPr smtClean="0"/>
            </a:lvl1pPr>
          </a:lstStyle>
          <a:p>
            <a:pPr>
              <a:defRPr/>
            </a:pPr>
            <a:endParaRPr lang="en-US" altLang="en-US"/>
          </a:p>
        </p:txBody>
      </p:sp>
      <p:sp>
        <p:nvSpPr>
          <p:cNvPr id="7" name="Rectangle 12"/>
          <p:cNvSpPr>
            <a:spLocks noGrp="1" noChangeArrowheads="1"/>
          </p:cNvSpPr>
          <p:nvPr>
            <p:ph type="ftr" sz="quarter" idx="11"/>
          </p:nvPr>
        </p:nvSpPr>
        <p:spPr bwMode="auto">
          <a:xfrm>
            <a:off x="3124200" y="6605588"/>
            <a:ext cx="2895600" cy="2794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8" name="Rectangle 13"/>
          <p:cNvSpPr>
            <a:spLocks noGrp="1" noChangeArrowheads="1"/>
          </p:cNvSpPr>
          <p:nvPr>
            <p:ph type="sldNum" sz="quarter" idx="12"/>
          </p:nvPr>
        </p:nvSpPr>
        <p:spPr>
          <a:xfrm>
            <a:off x="6553200" y="6605588"/>
            <a:ext cx="2133600" cy="279400"/>
          </a:xfrm>
        </p:spPr>
        <p:txBody>
          <a:bodyPr/>
          <a:lstStyle>
            <a:lvl1pPr>
              <a:defRPr smtClean="0"/>
            </a:lvl1pPr>
          </a:lstStyle>
          <a:p>
            <a:pPr>
              <a:defRPr/>
            </a:pPr>
            <a:fld id="{D2469C42-E622-4EB7-A536-A7F9F575D1C0}" type="slidenum">
              <a:rPr lang="en-US" altLang="en-US"/>
              <a:pPr>
                <a:defRPr/>
              </a:pPr>
              <a:t>‹#›</a:t>
            </a:fld>
            <a:endParaRPr lang="en-US" altLang="en-US"/>
          </a:p>
        </p:txBody>
      </p:sp>
    </p:spTree>
    <p:extLst>
      <p:ext uri="{BB962C8B-B14F-4D97-AF65-F5344CB8AC3E}">
        <p14:creationId xmlns:p14="http://schemas.microsoft.com/office/powerpoint/2010/main" val="112418970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C98FAEE-3793-434D-A4B1-2D5CF47A95C4}" type="slidenum">
              <a:rPr lang="en-US" altLang="en-US"/>
              <a:pPr>
                <a:defRPr/>
              </a:pPr>
              <a:t>‹#›</a:t>
            </a:fld>
            <a:endParaRPr lang="en-US" altLang="en-US"/>
          </a:p>
        </p:txBody>
      </p:sp>
    </p:spTree>
    <p:extLst>
      <p:ext uri="{BB962C8B-B14F-4D97-AF65-F5344CB8AC3E}">
        <p14:creationId xmlns:p14="http://schemas.microsoft.com/office/powerpoint/2010/main" val="180550562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188913"/>
            <a:ext cx="2071688" cy="54371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88913"/>
            <a:ext cx="6067425" cy="5437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5B265FE9-2E5D-4430-94D4-6CD2015900B5}" type="slidenum">
              <a:rPr lang="en-US" altLang="en-US"/>
              <a:pPr>
                <a:defRPr/>
              </a:pPr>
              <a:t>‹#›</a:t>
            </a:fld>
            <a:endParaRPr lang="en-US" altLang="en-US"/>
          </a:p>
        </p:txBody>
      </p:sp>
    </p:spTree>
    <p:extLst>
      <p:ext uri="{BB962C8B-B14F-4D97-AF65-F5344CB8AC3E}">
        <p14:creationId xmlns:p14="http://schemas.microsoft.com/office/powerpoint/2010/main" val="34781896"/>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557338"/>
            <a:ext cx="8291513" cy="40687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705AB73B-1EF6-4ED3-9C20-78EEF432B3B6}" type="slidenum">
              <a:rPr lang="en-US" altLang="en-US"/>
              <a:pPr>
                <a:defRPr/>
              </a:pPr>
              <a:t>‹#›</a:t>
            </a:fld>
            <a:endParaRPr lang="en-US" altLang="en-US"/>
          </a:p>
        </p:txBody>
      </p:sp>
    </p:spTree>
    <p:extLst>
      <p:ext uri="{BB962C8B-B14F-4D97-AF65-F5344CB8AC3E}">
        <p14:creationId xmlns:p14="http://schemas.microsoft.com/office/powerpoint/2010/main" val="50715178"/>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557338"/>
            <a:ext cx="8291513" cy="4068762"/>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0C762586-7E28-4507-9724-F1B9FC088EC8}" type="slidenum">
              <a:rPr lang="en-US" altLang="en-US"/>
              <a:pPr>
                <a:defRPr/>
              </a:pPr>
              <a:t>‹#›</a:t>
            </a:fld>
            <a:endParaRPr lang="en-US" altLang="en-US"/>
          </a:p>
        </p:txBody>
      </p:sp>
    </p:spTree>
    <p:extLst>
      <p:ext uri="{BB962C8B-B14F-4D97-AF65-F5344CB8AC3E}">
        <p14:creationId xmlns:p14="http://schemas.microsoft.com/office/powerpoint/2010/main" val="1684349324"/>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88913"/>
            <a:ext cx="8110538" cy="792162"/>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B5A57C42-4859-4A87-9141-A477FED5843E}" type="slidenum">
              <a:rPr lang="en-US" altLang="en-US"/>
              <a:pPr>
                <a:defRPr/>
              </a:pPr>
              <a:t>‹#›</a:t>
            </a:fld>
            <a:endParaRPr lang="en-US" altLang="en-US"/>
          </a:p>
        </p:txBody>
      </p:sp>
    </p:spTree>
    <p:extLst>
      <p:ext uri="{BB962C8B-B14F-4D97-AF65-F5344CB8AC3E}">
        <p14:creationId xmlns:p14="http://schemas.microsoft.com/office/powerpoint/2010/main" val="167297592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E70499F5-017B-490F-ADDE-348DD8D14EF6}" type="slidenum">
              <a:rPr lang="en-US" altLang="en-US"/>
              <a:pPr>
                <a:defRPr/>
              </a:pPr>
              <a:t>‹#›</a:t>
            </a:fld>
            <a:endParaRPr lang="en-US" altLang="en-US"/>
          </a:p>
        </p:txBody>
      </p:sp>
    </p:spTree>
    <p:extLst>
      <p:ext uri="{BB962C8B-B14F-4D97-AF65-F5344CB8AC3E}">
        <p14:creationId xmlns:p14="http://schemas.microsoft.com/office/powerpoint/2010/main" val="3918318959"/>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1"/>
          </p:nvPr>
        </p:nvSpPr>
        <p:spPr>
          <a:ln/>
        </p:spPr>
        <p:txBody>
          <a:bodyPr/>
          <a:lstStyle>
            <a:lvl1pPr>
              <a:defRPr/>
            </a:lvl1pPr>
          </a:lstStyle>
          <a:p>
            <a:pPr>
              <a:defRPr/>
            </a:pPr>
            <a:fld id="{802B07E5-A273-4B82-82A0-98A4AD0250E5}" type="slidenum">
              <a:rPr lang="en-US" altLang="en-US"/>
              <a:pPr>
                <a:defRPr/>
              </a:pPr>
              <a:t>‹#›</a:t>
            </a:fld>
            <a:endParaRPr lang="en-US" altLang="en-US"/>
          </a:p>
        </p:txBody>
      </p:sp>
    </p:spTree>
    <p:extLst>
      <p:ext uri="{BB962C8B-B14F-4D97-AF65-F5344CB8AC3E}">
        <p14:creationId xmlns:p14="http://schemas.microsoft.com/office/powerpoint/2010/main" val="321235502"/>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557338"/>
            <a:ext cx="4068763"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557338"/>
            <a:ext cx="4070350" cy="40687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886A5928-89C1-4F01-929A-A333402A1ADA}" type="slidenum">
              <a:rPr lang="en-US" altLang="en-US"/>
              <a:pPr>
                <a:defRPr/>
              </a:pPr>
              <a:t>‹#›</a:t>
            </a:fld>
            <a:endParaRPr lang="en-US" altLang="en-US"/>
          </a:p>
        </p:txBody>
      </p:sp>
    </p:spTree>
    <p:extLst>
      <p:ext uri="{BB962C8B-B14F-4D97-AF65-F5344CB8AC3E}">
        <p14:creationId xmlns:p14="http://schemas.microsoft.com/office/powerpoint/2010/main" val="1927316881"/>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sldNum" sz="quarter" idx="11"/>
          </p:nvPr>
        </p:nvSpPr>
        <p:spPr>
          <a:ln/>
        </p:spPr>
        <p:txBody>
          <a:bodyPr/>
          <a:lstStyle>
            <a:lvl1pPr>
              <a:defRPr/>
            </a:lvl1pPr>
          </a:lstStyle>
          <a:p>
            <a:pPr>
              <a:defRPr/>
            </a:pPr>
            <a:fld id="{71F6D123-7362-4495-B377-D5C633872A4D}" type="slidenum">
              <a:rPr lang="en-US" altLang="en-US"/>
              <a:pPr>
                <a:defRPr/>
              </a:pPr>
              <a:t>‹#›</a:t>
            </a:fld>
            <a:endParaRPr lang="en-US" altLang="en-US"/>
          </a:p>
        </p:txBody>
      </p:sp>
    </p:spTree>
    <p:extLst>
      <p:ext uri="{BB962C8B-B14F-4D97-AF65-F5344CB8AC3E}">
        <p14:creationId xmlns:p14="http://schemas.microsoft.com/office/powerpoint/2010/main" val="345840043"/>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1"/>
          </p:nvPr>
        </p:nvSpPr>
        <p:spPr>
          <a:ln/>
        </p:spPr>
        <p:txBody>
          <a:bodyPr/>
          <a:lstStyle>
            <a:lvl1pPr>
              <a:defRPr/>
            </a:lvl1pPr>
          </a:lstStyle>
          <a:p>
            <a:pPr>
              <a:defRPr/>
            </a:pPr>
            <a:fld id="{386C134B-23C3-4942-90C9-1480116E423B}" type="slidenum">
              <a:rPr lang="en-US" altLang="en-US"/>
              <a:pPr>
                <a:defRPr/>
              </a:pPr>
              <a:t>‹#›</a:t>
            </a:fld>
            <a:endParaRPr lang="en-US" altLang="en-US"/>
          </a:p>
        </p:txBody>
      </p:sp>
    </p:spTree>
    <p:extLst>
      <p:ext uri="{BB962C8B-B14F-4D97-AF65-F5344CB8AC3E}">
        <p14:creationId xmlns:p14="http://schemas.microsoft.com/office/powerpoint/2010/main" val="176131613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sldNum" sz="quarter" idx="11"/>
          </p:nvPr>
        </p:nvSpPr>
        <p:spPr>
          <a:ln/>
        </p:spPr>
        <p:txBody>
          <a:bodyPr/>
          <a:lstStyle>
            <a:lvl1pPr>
              <a:defRPr/>
            </a:lvl1pPr>
          </a:lstStyle>
          <a:p>
            <a:pPr>
              <a:defRPr/>
            </a:pPr>
            <a:fld id="{5D029987-E4F9-4F36-A45C-5DEDEE73557C}" type="slidenum">
              <a:rPr lang="en-US" altLang="en-US"/>
              <a:pPr>
                <a:defRPr/>
              </a:pPr>
              <a:t>‹#›</a:t>
            </a:fld>
            <a:endParaRPr lang="en-US" altLang="en-US"/>
          </a:p>
        </p:txBody>
      </p:sp>
    </p:spTree>
    <p:extLst>
      <p:ext uri="{BB962C8B-B14F-4D97-AF65-F5344CB8AC3E}">
        <p14:creationId xmlns:p14="http://schemas.microsoft.com/office/powerpoint/2010/main" val="177338656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4F3F00EB-A072-4D29-B106-01F6D68DD34D}" type="slidenum">
              <a:rPr lang="en-US" altLang="en-US"/>
              <a:pPr>
                <a:defRPr/>
              </a:pPr>
              <a:t>‹#›</a:t>
            </a:fld>
            <a:endParaRPr lang="en-US" altLang="en-US"/>
          </a:p>
        </p:txBody>
      </p:sp>
    </p:spTree>
    <p:extLst>
      <p:ext uri="{BB962C8B-B14F-4D97-AF65-F5344CB8AC3E}">
        <p14:creationId xmlns:p14="http://schemas.microsoft.com/office/powerpoint/2010/main" val="139211219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1"/>
          </p:nvPr>
        </p:nvSpPr>
        <p:spPr>
          <a:ln/>
        </p:spPr>
        <p:txBody>
          <a:bodyPr/>
          <a:lstStyle>
            <a:lvl1pPr>
              <a:defRPr/>
            </a:lvl1pPr>
          </a:lstStyle>
          <a:p>
            <a:pPr>
              <a:defRPr/>
            </a:pPr>
            <a:fld id="{D7C1376F-03BD-45F6-A4DB-2EF044FC35DF}" type="slidenum">
              <a:rPr lang="en-US" altLang="en-US"/>
              <a:pPr>
                <a:defRPr/>
              </a:pPr>
              <a:t>‹#›</a:t>
            </a:fld>
            <a:endParaRPr lang="en-US" altLang="en-US"/>
          </a:p>
        </p:txBody>
      </p:sp>
    </p:spTree>
    <p:extLst>
      <p:ext uri="{BB962C8B-B14F-4D97-AF65-F5344CB8AC3E}">
        <p14:creationId xmlns:p14="http://schemas.microsoft.com/office/powerpoint/2010/main" val="252298793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7"/>
          <p:cNvSpPr>
            <a:spLocks noChangeArrowheads="1"/>
          </p:cNvSpPr>
          <p:nvPr/>
        </p:nvSpPr>
        <p:spPr bwMode="auto">
          <a:xfrm>
            <a:off x="0" y="0"/>
            <a:ext cx="9144000" cy="11604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27" name="Rectangle 3"/>
          <p:cNvSpPr>
            <a:spLocks noGrp="1" noChangeArrowheads="1"/>
          </p:cNvSpPr>
          <p:nvPr>
            <p:ph type="body" idx="1"/>
          </p:nvPr>
        </p:nvSpPr>
        <p:spPr bwMode="auto">
          <a:xfrm>
            <a:off x="457200" y="1557338"/>
            <a:ext cx="8291513" cy="406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2"/>
          <p:cNvSpPr>
            <a:spLocks noGrp="1" noChangeArrowheads="1"/>
          </p:cNvSpPr>
          <p:nvPr>
            <p:ph type="title"/>
          </p:nvPr>
        </p:nvSpPr>
        <p:spPr bwMode="auto">
          <a:xfrm>
            <a:off x="457200" y="188913"/>
            <a:ext cx="8110538"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 name="Rectangle 4"/>
          <p:cNvSpPr>
            <a:spLocks noGrp="1" noChangeArrowheads="1"/>
          </p:cNvSpPr>
          <p:nvPr>
            <p:ph type="dt" sz="half" idx="2"/>
          </p:nvPr>
        </p:nvSpPr>
        <p:spPr bwMode="auto">
          <a:xfrm>
            <a:off x="277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373813" y="6497638"/>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F35C12A-711C-4004-BF66-CF127D7A1C69}"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2pPr>
      <a:lvl3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3pPr>
      <a:lvl4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4pPr>
      <a:lvl5pPr algn="l" rtl="0" eaLnBrk="0" fontAlgn="base" hangingPunct="0">
        <a:spcBef>
          <a:spcPct val="0"/>
        </a:spcBef>
        <a:spcAft>
          <a:spcPct val="0"/>
        </a:spcAft>
        <a:defRPr sz="4000">
          <a:solidFill>
            <a:schemeClr val="tx2"/>
          </a:solidFill>
          <a:latin typeface="Arial" panose="020B0604020202020204" pitchFamily="34" charset="0"/>
          <a:cs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1203"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b="1"/>
              <a:t>Note:  </a:t>
            </a:r>
            <a:r>
              <a:rPr lang="en-GB" altLang="en-US"/>
              <a:t>PowerPoint does not allow have nice default tables – but you can cut and paste this one</a:t>
            </a:r>
            <a:endParaRPr lang="en-US" altLang="en-US"/>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351" imgH="4610100" progId="MSGraph.Chart.8">
                  <p:embed followColorScheme="full"/>
                </p:oleObj>
              </mc:Choice>
              <mc:Fallback>
                <p:oleObj name="Chart" r:id="rId4" imgW="8296351" imgH="46101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549" imgH="4524451" progId="MSGraph.Chart.8">
                  <p:embed followColorScheme="full"/>
                </p:oleObj>
              </mc:Choice>
              <mc:Fallback>
                <p:oleObj name="Chart" r:id="rId4" imgW="7286549"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557338"/>
            <a:ext cx="4059238" cy="4068762"/>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5300" name="Group 4"/>
          <p:cNvGraphicFramePr>
            <a:graphicFrameLocks noGrp="1"/>
          </p:cNvGraphicFramePr>
          <p:nvPr>
            <p:ph sz="half" idx="2"/>
          </p:nvPr>
        </p:nvGraphicFramePr>
        <p:xfrm>
          <a:off x="5484813" y="1719263"/>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endParaRPr lang="en-US" altLang="en-US"/>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b="1"/>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a:t>
            </a:r>
          </a:p>
          <a:p>
            <a:pPr eaLnBrk="1" hangingPunct="1">
              <a:buFont typeface="Wingdings" panose="05000000000000000000" pitchFamily="2" charset="2"/>
              <a:buChar char="ü"/>
            </a:pPr>
            <a:r>
              <a:rPr lang="en-GB" altLang="en-US" sz="1400"/>
              <a:t>Use these templates for your presentations</a:t>
            </a:r>
          </a:p>
          <a:p>
            <a:pPr eaLnBrk="1" hangingPunct="1">
              <a:buFont typeface="Wingdings" panose="05000000000000000000" pitchFamily="2" charset="2"/>
              <a:buChar char="ü"/>
            </a:pPr>
            <a:r>
              <a:rPr lang="en-GB" altLang="en-US" sz="140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t>If you like these templates, we would always appreciate a link back to our website.  Many thanks.</a:t>
            </a:r>
          </a:p>
          <a:p>
            <a:pPr eaLnBrk="1" hangingPunct="1">
              <a:buFont typeface="Wingdings" panose="05000000000000000000" pitchFamily="2" charset="2"/>
              <a:buChar char="ü"/>
            </a:pPr>
            <a:endParaRPr lang="en-US" altLang="en-US" sz="140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GB" altLang="en-US" sz="1600" b="1" u="sng"/>
              <a:t>Don’t</a:t>
            </a:r>
          </a:p>
          <a:p>
            <a:pPr eaLnBrk="1" hangingPunct="1">
              <a:buFont typeface="Wingdings" panose="05000000000000000000" pitchFamily="2" charset="2"/>
              <a:buChar char="û"/>
            </a:pPr>
            <a:r>
              <a:rPr lang="en-GB" altLang="en-US" sz="1400"/>
              <a:t>Resell or distribute these templates</a:t>
            </a:r>
          </a:p>
          <a:p>
            <a:pPr eaLnBrk="1" hangingPunct="1">
              <a:buFont typeface="Wingdings" panose="05000000000000000000" pitchFamily="2" charset="2"/>
              <a:buChar char="û"/>
            </a:pPr>
            <a:r>
              <a:rPr lang="en-GB" altLang="en-US" sz="140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t>Pass off any of our created content as your own work</a:t>
            </a:r>
            <a:endParaRPr lang="en-US" altLang="en-US" sz="140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cs typeface="Arial" panose="020B0604020202020204" pitchFamily="34" charset="0"/>
              </a:defRPr>
            </a:lvl1pPr>
            <a:lvl2pPr>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t>You can find many more free templates on the Presentation Magazine website </a:t>
            </a:r>
            <a:r>
              <a:rPr lang="en-GB" altLang="en-US" sz="2000" b="1">
                <a:hlinkClick r:id="rId3"/>
              </a:rPr>
              <a:t>www.presentationmagazine.com</a:t>
            </a:r>
            <a:r>
              <a:rPr lang="en-GB" altLang="en-US" sz="2000" b="1"/>
              <a:t>  </a:t>
            </a:r>
            <a:endParaRPr lang="en-US" altLang="en-US" sz="2000" b="1"/>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a:t>We have put a lot of work into developing all these templates and retain the copyright in them.  They are not Open Source templates.  You can use them freely providing that you do not redistribute or sell them.</a:t>
            </a:r>
            <a:endParaRPr lang="en-US" altLang="en-US" sz="140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5A58"/>
        </a:dk1>
        <a:lt1>
          <a:srgbClr val="FFFFFF"/>
        </a:lt1>
        <a:dk2>
          <a:srgbClr val="008080"/>
        </a:dk2>
        <a:lt2>
          <a:srgbClr val="FFFFFF"/>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DBA6"/>
        </a:lt1>
        <a:dk2>
          <a:srgbClr val="000000"/>
        </a:dk2>
        <a:lt2>
          <a:srgbClr val="CC7A00"/>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3">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4">
        <a:dk1>
          <a:srgbClr val="66CCCC"/>
        </a:dk1>
        <a:lt1>
          <a:srgbClr val="FFFFFF"/>
        </a:lt1>
        <a:dk2>
          <a:srgbClr val="2E6B6B"/>
        </a:dk2>
        <a:lt2>
          <a:srgbClr val="2E6B6B"/>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5">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1009</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Green3</dc:title>
  <dc:creator>Presentation Magazine</dc:creator>
  <cp:lastModifiedBy>Jonty Pearce</cp:lastModifiedBy>
  <cp:revision>43</cp:revision>
  <dcterms:created xsi:type="dcterms:W3CDTF">2005-03-15T10:04:38Z</dcterms:created>
  <dcterms:modified xsi:type="dcterms:W3CDTF">2015-02-22T11:06:06Z</dcterms:modified>
</cp:coreProperties>
</file>