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6" r:id="rId2"/>
    <p:sldId id="267" r:id="rId3"/>
    <p:sldId id="268" r:id="rId4"/>
    <p:sldId id="269" r:id="rId5"/>
    <p:sldId id="270" r:id="rId6"/>
    <p:sldId id="271" r:id="rId7"/>
    <p:sldId id="272" r:id="rId8"/>
    <p:sldId id="273" r:id="rId9"/>
    <p:sldId id="274"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0EF9711-5FB9-4F39-B59C-9320803EDD8C}" type="slidenum">
              <a:rPr lang="en-US" altLang="en-US"/>
              <a:pPr>
                <a:defRPr/>
              </a:pPr>
              <a:t>‹#›</a:t>
            </a:fld>
            <a:endParaRPr lang="en-US" altLang="en-US"/>
          </a:p>
        </p:txBody>
      </p:sp>
    </p:spTree>
    <p:extLst>
      <p:ext uri="{BB962C8B-B14F-4D97-AF65-F5344CB8AC3E}">
        <p14:creationId xmlns:p14="http://schemas.microsoft.com/office/powerpoint/2010/main" val="2798582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222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223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223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56A2783-2C12-45F6-A045-4F24425BAB65}" type="slidenum">
              <a:rPr lang="en-GB" altLang="en-US"/>
              <a:pPr>
                <a:defRPr/>
              </a:pPr>
              <a:t>‹#›</a:t>
            </a:fld>
            <a:endParaRPr lang="en-GB" altLang="en-US"/>
          </a:p>
        </p:txBody>
      </p:sp>
    </p:spTree>
    <p:extLst>
      <p:ext uri="{BB962C8B-B14F-4D97-AF65-F5344CB8AC3E}">
        <p14:creationId xmlns:p14="http://schemas.microsoft.com/office/powerpoint/2010/main" val="24993698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4580C74-B967-4BBE-B42A-6131606FD556}"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51840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A90EA92-521D-45E7-9CC1-ECB3F73003C8}"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16727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7D1A45D-3919-4CDB-A64F-C9009972EEE8}"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7769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062559BE-5ABE-4E96-9B48-BEEDB35AC8DD}"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796506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A00213-4213-41BD-9296-F785469AC1F8}"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30167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93576D6-448E-4FEE-AF8E-705011BD5ECF}"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04808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E844FA0-B43B-4D9B-8B31-50B110850838}"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451012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1B2FBBE-9BCA-4F96-81D3-1A80BEC20777}"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50992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C0FC9D7-6D1C-4616-9977-739A2933D452}"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78563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0"/>
            <a:ext cx="9144000" cy="366236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Rectangle 4"/>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6" name="Rectangle 5"/>
          <p:cNvSpPr>
            <a:spLocks noChangeArrowheads="1"/>
          </p:cNvSpPr>
          <p:nvPr/>
        </p:nvSpPr>
        <p:spPr bwMode="auto">
          <a:xfrm>
            <a:off x="0" y="3617913"/>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4102" name="Rectangle 6"/>
          <p:cNvSpPr>
            <a:spLocks noGrp="1" noChangeArrowheads="1"/>
          </p:cNvSpPr>
          <p:nvPr>
            <p:ph type="ctrTitle"/>
          </p:nvPr>
        </p:nvSpPr>
        <p:spPr>
          <a:xfrm>
            <a:off x="468313" y="1773238"/>
            <a:ext cx="798988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68313" y="3886200"/>
            <a:ext cx="7304087" cy="1752600"/>
          </a:xfrm>
        </p:spPr>
        <p:txBody>
          <a:bodyPr/>
          <a:lstStyle>
            <a:lvl1pPr marL="0" indent="0">
              <a:buFontTx/>
              <a:buNone/>
              <a:defRPr/>
            </a:lvl1pPr>
          </a:lstStyle>
          <a:p>
            <a:pPr lvl="0"/>
            <a:r>
              <a:rPr lang="en-US" altLang="en-US" noProof="0" smtClean="0"/>
              <a:t>Click to edit Master subtitle style</a:t>
            </a:r>
          </a:p>
        </p:txBody>
      </p:sp>
      <p:sp>
        <p:nvSpPr>
          <p:cNvPr id="7"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8" name="Rectangle 12"/>
          <p:cNvSpPr>
            <a:spLocks noGrp="1" noChangeArrowheads="1"/>
          </p:cNvSpPr>
          <p:nvPr>
            <p:ph type="ftr" sz="quarter" idx="11"/>
          </p:nvPr>
        </p:nvSpPr>
        <p:spPr>
          <a:xfrm>
            <a:off x="3124200" y="6605588"/>
            <a:ext cx="2895600" cy="279400"/>
          </a:xfrm>
        </p:spPr>
        <p:txBody>
          <a:bodyPr/>
          <a:lstStyle>
            <a:lvl1pPr>
              <a:defRPr smtClean="0"/>
            </a:lvl1pPr>
          </a:lstStyle>
          <a:p>
            <a:pPr>
              <a:defRPr/>
            </a:pPr>
            <a:endParaRPr lang="en-US" altLang="en-US"/>
          </a:p>
        </p:txBody>
      </p:sp>
      <p:sp>
        <p:nvSpPr>
          <p:cNvPr id="9"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D728F4BA-11FD-437A-8784-BE11084CC28C}" type="slidenum">
              <a:rPr lang="en-US" altLang="en-US"/>
              <a:pPr>
                <a:defRPr/>
              </a:pPr>
              <a:t>‹#›</a:t>
            </a:fld>
            <a:endParaRPr lang="en-US" altLang="en-US"/>
          </a:p>
        </p:txBody>
      </p:sp>
    </p:spTree>
    <p:extLst>
      <p:ext uri="{BB962C8B-B14F-4D97-AF65-F5344CB8AC3E}">
        <p14:creationId xmlns:p14="http://schemas.microsoft.com/office/powerpoint/2010/main" val="1656051834"/>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7630984-6E58-4612-B11E-57EC4BB9A8A6}" type="slidenum">
              <a:rPr lang="en-US" altLang="en-US"/>
              <a:pPr>
                <a:defRPr/>
              </a:pPr>
              <a:t>‹#›</a:t>
            </a:fld>
            <a:endParaRPr lang="en-US" altLang="en-US"/>
          </a:p>
        </p:txBody>
      </p:sp>
    </p:spTree>
    <p:extLst>
      <p:ext uri="{BB962C8B-B14F-4D97-AF65-F5344CB8AC3E}">
        <p14:creationId xmlns:p14="http://schemas.microsoft.com/office/powerpoint/2010/main" val="3756358734"/>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260350"/>
            <a:ext cx="2071688" cy="58324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6067425" cy="5832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E1A5D02-3D13-46A1-B68B-69F130DCA6CB}" type="slidenum">
              <a:rPr lang="en-US" altLang="en-US"/>
              <a:pPr>
                <a:defRPr/>
              </a:pPr>
              <a:t>‹#›</a:t>
            </a:fld>
            <a:endParaRPr lang="en-US" altLang="en-US"/>
          </a:p>
        </p:txBody>
      </p:sp>
    </p:spTree>
    <p:extLst>
      <p:ext uri="{BB962C8B-B14F-4D97-AF65-F5344CB8AC3E}">
        <p14:creationId xmlns:p14="http://schemas.microsoft.com/office/powerpoint/2010/main" val="2085219199"/>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3D24F8B-046E-4449-874E-53DA5CAFBF21}" type="slidenum">
              <a:rPr lang="en-US" altLang="en-US"/>
              <a:pPr>
                <a:defRPr/>
              </a:pPr>
              <a:t>‹#›</a:t>
            </a:fld>
            <a:endParaRPr lang="en-US" altLang="en-US"/>
          </a:p>
        </p:txBody>
      </p:sp>
    </p:spTree>
    <p:extLst>
      <p:ext uri="{BB962C8B-B14F-4D97-AF65-F5344CB8AC3E}">
        <p14:creationId xmlns:p14="http://schemas.microsoft.com/office/powerpoint/2010/main" val="4168603488"/>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484313"/>
            <a:ext cx="8291513" cy="460851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5EFC43-ED38-4C9B-A74C-78CD3B24238D}" type="slidenum">
              <a:rPr lang="en-US" altLang="en-US"/>
              <a:pPr>
                <a:defRPr/>
              </a:pPr>
              <a:t>‹#›</a:t>
            </a:fld>
            <a:endParaRPr lang="en-US" altLang="en-US"/>
          </a:p>
        </p:txBody>
      </p:sp>
    </p:spTree>
    <p:extLst>
      <p:ext uri="{BB962C8B-B14F-4D97-AF65-F5344CB8AC3E}">
        <p14:creationId xmlns:p14="http://schemas.microsoft.com/office/powerpoint/2010/main" val="325917774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8291513" cy="7207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399ECB7-7324-43C5-86E2-440C729382F2}" type="slidenum">
              <a:rPr lang="en-US" altLang="en-US"/>
              <a:pPr>
                <a:defRPr/>
              </a:pPr>
              <a:t>‹#›</a:t>
            </a:fld>
            <a:endParaRPr lang="en-US" altLang="en-US"/>
          </a:p>
        </p:txBody>
      </p:sp>
    </p:spTree>
    <p:extLst>
      <p:ext uri="{BB962C8B-B14F-4D97-AF65-F5344CB8AC3E}">
        <p14:creationId xmlns:p14="http://schemas.microsoft.com/office/powerpoint/2010/main" val="270191046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CBE9B82-4347-46E5-A2AD-CCDE042182D3}" type="slidenum">
              <a:rPr lang="en-US" altLang="en-US"/>
              <a:pPr>
                <a:defRPr/>
              </a:pPr>
              <a:t>‹#›</a:t>
            </a:fld>
            <a:endParaRPr lang="en-US" altLang="en-US"/>
          </a:p>
        </p:txBody>
      </p:sp>
    </p:spTree>
    <p:extLst>
      <p:ext uri="{BB962C8B-B14F-4D97-AF65-F5344CB8AC3E}">
        <p14:creationId xmlns:p14="http://schemas.microsoft.com/office/powerpoint/2010/main" val="1825364974"/>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6AEA9F2-75FE-4BD8-8ADE-833730D173F6}" type="slidenum">
              <a:rPr lang="en-US" altLang="en-US"/>
              <a:pPr>
                <a:defRPr/>
              </a:pPr>
              <a:t>‹#›</a:t>
            </a:fld>
            <a:endParaRPr lang="en-US" altLang="en-US"/>
          </a:p>
        </p:txBody>
      </p:sp>
    </p:spTree>
    <p:extLst>
      <p:ext uri="{BB962C8B-B14F-4D97-AF65-F5344CB8AC3E}">
        <p14:creationId xmlns:p14="http://schemas.microsoft.com/office/powerpoint/2010/main" val="297923588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84313"/>
            <a:ext cx="4068763"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484313"/>
            <a:ext cx="4070350" cy="46085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712BFC4-CA89-4D57-AB64-B309E0763D53}" type="slidenum">
              <a:rPr lang="en-US" altLang="en-US"/>
              <a:pPr>
                <a:defRPr/>
              </a:pPr>
              <a:t>‹#›</a:t>
            </a:fld>
            <a:endParaRPr lang="en-US" altLang="en-US"/>
          </a:p>
        </p:txBody>
      </p:sp>
    </p:spTree>
    <p:extLst>
      <p:ext uri="{BB962C8B-B14F-4D97-AF65-F5344CB8AC3E}">
        <p14:creationId xmlns:p14="http://schemas.microsoft.com/office/powerpoint/2010/main" val="286403998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475B460-803B-4635-BA9A-C792EFBD4754}" type="slidenum">
              <a:rPr lang="en-US" altLang="en-US"/>
              <a:pPr>
                <a:defRPr/>
              </a:pPr>
              <a:t>‹#›</a:t>
            </a:fld>
            <a:endParaRPr lang="en-US" altLang="en-US"/>
          </a:p>
        </p:txBody>
      </p:sp>
    </p:spTree>
    <p:extLst>
      <p:ext uri="{BB962C8B-B14F-4D97-AF65-F5344CB8AC3E}">
        <p14:creationId xmlns:p14="http://schemas.microsoft.com/office/powerpoint/2010/main" val="4030710759"/>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B2F9E929-9CD4-41EA-86D6-BBF3D27ED128}" type="slidenum">
              <a:rPr lang="en-US" altLang="en-US"/>
              <a:pPr>
                <a:defRPr/>
              </a:pPr>
              <a:t>‹#›</a:t>
            </a:fld>
            <a:endParaRPr lang="en-US" altLang="en-US"/>
          </a:p>
        </p:txBody>
      </p:sp>
    </p:spTree>
    <p:extLst>
      <p:ext uri="{BB962C8B-B14F-4D97-AF65-F5344CB8AC3E}">
        <p14:creationId xmlns:p14="http://schemas.microsoft.com/office/powerpoint/2010/main" val="1849764718"/>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C1EA4B5F-13B9-4B29-BD68-E6BEDBDD0B5D}" type="slidenum">
              <a:rPr lang="en-US" altLang="en-US"/>
              <a:pPr>
                <a:defRPr/>
              </a:pPr>
              <a:t>‹#›</a:t>
            </a:fld>
            <a:endParaRPr lang="en-US" altLang="en-US"/>
          </a:p>
        </p:txBody>
      </p:sp>
    </p:spTree>
    <p:extLst>
      <p:ext uri="{BB962C8B-B14F-4D97-AF65-F5344CB8AC3E}">
        <p14:creationId xmlns:p14="http://schemas.microsoft.com/office/powerpoint/2010/main" val="135076744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BE5A55-7DA5-49CC-8C49-13801B80C006}" type="slidenum">
              <a:rPr lang="en-US" altLang="en-US"/>
              <a:pPr>
                <a:defRPr/>
              </a:pPr>
              <a:t>‹#›</a:t>
            </a:fld>
            <a:endParaRPr lang="en-US" altLang="en-US"/>
          </a:p>
        </p:txBody>
      </p:sp>
    </p:spTree>
    <p:extLst>
      <p:ext uri="{BB962C8B-B14F-4D97-AF65-F5344CB8AC3E}">
        <p14:creationId xmlns:p14="http://schemas.microsoft.com/office/powerpoint/2010/main" val="73380591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0ACD18C-0C83-40A8-A4A7-4CC58828F20A}" type="slidenum">
              <a:rPr lang="en-US" altLang="en-US"/>
              <a:pPr>
                <a:defRPr/>
              </a:pPr>
              <a:t>‹#›</a:t>
            </a:fld>
            <a:endParaRPr lang="en-US" altLang="en-US"/>
          </a:p>
        </p:txBody>
      </p:sp>
    </p:spTree>
    <p:extLst>
      <p:ext uri="{BB962C8B-B14F-4D97-AF65-F5344CB8AC3E}">
        <p14:creationId xmlns:p14="http://schemas.microsoft.com/office/powerpoint/2010/main" val="2983307789"/>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8"/>
          <p:cNvSpPr>
            <a:spLocks noChangeArrowheads="1"/>
          </p:cNvSpPr>
          <p:nvPr/>
        </p:nvSpPr>
        <p:spPr bwMode="auto">
          <a:xfrm>
            <a:off x="-3175" y="0"/>
            <a:ext cx="9144000" cy="11969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9"/>
          <p:cNvSpPr>
            <a:spLocks noChangeArrowheads="1"/>
          </p:cNvSpPr>
          <p:nvPr/>
        </p:nvSpPr>
        <p:spPr bwMode="auto">
          <a:xfrm>
            <a:off x="0" y="6308725"/>
            <a:ext cx="9139238" cy="2778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8" name="Rectangle 10"/>
          <p:cNvSpPr>
            <a:spLocks noChangeArrowheads="1"/>
          </p:cNvSpPr>
          <p:nvPr/>
        </p:nvSpPr>
        <p:spPr bwMode="auto">
          <a:xfrm>
            <a:off x="-3175" y="1089025"/>
            <a:ext cx="9147175" cy="2159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9" name="Rectangle 2"/>
          <p:cNvSpPr>
            <a:spLocks noGrp="1" noChangeArrowheads="1"/>
          </p:cNvSpPr>
          <p:nvPr>
            <p:ph type="title"/>
          </p:nvPr>
        </p:nvSpPr>
        <p:spPr bwMode="auto">
          <a:xfrm>
            <a:off x="457200" y="260350"/>
            <a:ext cx="82915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457200" y="1484313"/>
            <a:ext cx="8291513"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5A306846-4349-457B-B88D-EA2730FD8373}" type="slidenum">
              <a:rPr lang="en-US" altLang="en-US"/>
              <a:pPr>
                <a:defRPr/>
              </a:pPr>
              <a:t>‹#›</a:t>
            </a:fld>
            <a:endParaRPr lang="en-US" altLang="en-US"/>
          </a:p>
        </p:txBody>
      </p:sp>
      <p:sp>
        <p:nvSpPr>
          <p:cNvPr id="1034" name="Rectangle 11"/>
          <p:cNvSpPr>
            <a:spLocks noChangeArrowheads="1"/>
          </p:cNvSpPr>
          <p:nvPr/>
        </p:nvSpPr>
        <p:spPr bwMode="auto">
          <a:xfrm>
            <a:off x="0" y="6605588"/>
            <a:ext cx="9139238" cy="2778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4710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484313"/>
            <a:ext cx="4059238" cy="460851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1204" name="Group 4"/>
          <p:cNvGraphicFramePr>
            <a:graphicFrameLocks noGrp="1"/>
          </p:cNvGraphicFramePr>
          <p:nvPr>
            <p:ph sz="half" idx="2"/>
          </p:nvPr>
        </p:nvGraphicFramePr>
        <p:xfrm>
          <a:off x="5484813" y="16684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9ADEDC"/>
        </a:accent1>
        <a:accent2>
          <a:srgbClr val="45A3A1"/>
        </a:accent2>
        <a:accent3>
          <a:srgbClr val="ADBABA"/>
        </a:accent3>
        <a:accent4>
          <a:srgbClr val="DADADA"/>
        </a:accent4>
        <a:accent5>
          <a:srgbClr val="CAECEB"/>
        </a:accent5>
        <a:accent6>
          <a:srgbClr val="3E9391"/>
        </a:accent6>
        <a:hlink>
          <a:srgbClr val="45A3A1"/>
        </a:hlink>
        <a:folHlink>
          <a:srgbClr val="9ADED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916</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Strips Blue Template</dc:title>
  <dc:creator>Presentation Magazine</dc:creator>
  <cp:lastModifiedBy>Jonty Pearce</cp:lastModifiedBy>
  <cp:revision>31</cp:revision>
  <dcterms:created xsi:type="dcterms:W3CDTF">2005-03-15T10:04:38Z</dcterms:created>
  <dcterms:modified xsi:type="dcterms:W3CDTF">2015-02-22T11:06:02Z</dcterms:modified>
</cp:coreProperties>
</file>