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650A093-1871-4FA5-9E36-F32282BDABE3}" type="slidenum">
              <a:rPr lang="en-US" altLang="en-US"/>
              <a:pPr>
                <a:defRPr/>
              </a:pPr>
              <a:t>‹#›</a:t>
            </a:fld>
            <a:endParaRPr lang="en-US" altLang="en-US"/>
          </a:p>
        </p:txBody>
      </p:sp>
    </p:spTree>
    <p:extLst>
      <p:ext uri="{BB962C8B-B14F-4D97-AF65-F5344CB8AC3E}">
        <p14:creationId xmlns:p14="http://schemas.microsoft.com/office/powerpoint/2010/main" val="20861099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5222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222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223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5223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EDB655C-E911-41F6-980D-34A0EC31E8EC}" type="slidenum">
              <a:rPr lang="en-GB" altLang="en-US"/>
              <a:pPr>
                <a:defRPr/>
              </a:pPr>
              <a:t>‹#›</a:t>
            </a:fld>
            <a:endParaRPr lang="en-GB" altLang="en-US"/>
          </a:p>
        </p:txBody>
      </p:sp>
    </p:spTree>
    <p:extLst>
      <p:ext uri="{BB962C8B-B14F-4D97-AF65-F5344CB8AC3E}">
        <p14:creationId xmlns:p14="http://schemas.microsoft.com/office/powerpoint/2010/main" val="1564829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192AB8F-9373-4963-8B99-08CFC1D3AA4F}"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28805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9F864AA-86A7-4066-9A3B-E592A9B61396}"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02968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BAA124E-5B40-47C4-8AE0-8A62C7A3FF35}"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580909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C0812F8-AD88-48F6-9567-0F8A72C2BA6E}"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7195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F5A5882-8743-45C5-8A93-34286A33FAD7}"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99849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6352CB8-F40E-480B-A67F-042527B9C124}"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0939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30D1149-0FF6-4B8C-B5DF-BDEBE1DB8D91}"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11049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EB33D7F-16D3-41BA-8FE9-F95EC5A9E8F3}"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13835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2934835-86F7-427A-B1EC-031D0BCEA0BB}"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57023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366236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5" name="Rectangle 4"/>
          <p:cNvSpPr>
            <a:spLocks noChangeArrowheads="1"/>
          </p:cNvSpPr>
          <p:nvPr/>
        </p:nvSpPr>
        <p:spPr bwMode="auto">
          <a:xfrm>
            <a:off x="0" y="6605588"/>
            <a:ext cx="9139238" cy="2778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 name="Rectangle 5"/>
          <p:cNvSpPr>
            <a:spLocks noChangeArrowheads="1"/>
          </p:cNvSpPr>
          <p:nvPr/>
        </p:nvSpPr>
        <p:spPr bwMode="auto">
          <a:xfrm>
            <a:off x="0" y="3617913"/>
            <a:ext cx="9147175" cy="2159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4102" name="Rectangle 6"/>
          <p:cNvSpPr>
            <a:spLocks noGrp="1" noChangeArrowheads="1"/>
          </p:cNvSpPr>
          <p:nvPr>
            <p:ph type="ctrTitle"/>
          </p:nvPr>
        </p:nvSpPr>
        <p:spPr>
          <a:xfrm>
            <a:off x="468313" y="1773238"/>
            <a:ext cx="7989887" cy="1655762"/>
          </a:xfrm>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468313" y="3886200"/>
            <a:ext cx="7304087" cy="1752600"/>
          </a:xfrm>
        </p:spPr>
        <p:txBody>
          <a:bodyPr/>
          <a:lstStyle>
            <a:lvl1pPr marL="0" indent="0">
              <a:buFontTx/>
              <a:buNone/>
              <a:defRPr/>
            </a:lvl1pPr>
          </a:lstStyle>
          <a:p>
            <a:pPr lvl="0"/>
            <a:r>
              <a:rPr lang="en-US" altLang="en-US" noProof="0" smtClean="0"/>
              <a:t>Click to edit Master subtitle style</a:t>
            </a:r>
          </a:p>
        </p:txBody>
      </p:sp>
      <p:sp>
        <p:nvSpPr>
          <p:cNvPr id="7" name="Rectangle 11"/>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a:p>
        </p:txBody>
      </p:sp>
      <p:sp>
        <p:nvSpPr>
          <p:cNvPr id="8" name="Rectangle 12"/>
          <p:cNvSpPr>
            <a:spLocks noGrp="1" noChangeArrowheads="1"/>
          </p:cNvSpPr>
          <p:nvPr>
            <p:ph type="ftr" sz="quarter" idx="11"/>
          </p:nvPr>
        </p:nvSpPr>
        <p:spPr>
          <a:xfrm>
            <a:off x="3124200" y="6605588"/>
            <a:ext cx="2895600" cy="279400"/>
          </a:xfrm>
        </p:spPr>
        <p:txBody>
          <a:bodyPr/>
          <a:lstStyle>
            <a:lvl1pPr>
              <a:defRPr smtClean="0"/>
            </a:lvl1pPr>
          </a:lstStyle>
          <a:p>
            <a:pPr>
              <a:defRPr/>
            </a:pPr>
            <a:endParaRPr lang="en-US" altLang="en-US"/>
          </a:p>
        </p:txBody>
      </p:sp>
      <p:sp>
        <p:nvSpPr>
          <p:cNvPr id="9" name="Rectangle 13"/>
          <p:cNvSpPr>
            <a:spLocks noGrp="1" noChangeArrowheads="1"/>
          </p:cNvSpPr>
          <p:nvPr>
            <p:ph type="sldNum" sz="quarter" idx="12"/>
          </p:nvPr>
        </p:nvSpPr>
        <p:spPr>
          <a:xfrm>
            <a:off x="6553200" y="6605588"/>
            <a:ext cx="2133600" cy="279400"/>
          </a:xfrm>
        </p:spPr>
        <p:txBody>
          <a:bodyPr/>
          <a:lstStyle>
            <a:lvl1pPr>
              <a:defRPr smtClean="0"/>
            </a:lvl1pPr>
          </a:lstStyle>
          <a:p>
            <a:pPr>
              <a:defRPr/>
            </a:pPr>
            <a:fld id="{8D12980A-2644-4BEE-A206-89319AAD073B}" type="slidenum">
              <a:rPr lang="en-US" altLang="en-US"/>
              <a:pPr>
                <a:defRPr/>
              </a:pPr>
              <a:t>‹#›</a:t>
            </a:fld>
            <a:endParaRPr lang="en-US" altLang="en-US"/>
          </a:p>
        </p:txBody>
      </p:sp>
    </p:spTree>
    <p:extLst>
      <p:ext uri="{BB962C8B-B14F-4D97-AF65-F5344CB8AC3E}">
        <p14:creationId xmlns:p14="http://schemas.microsoft.com/office/powerpoint/2010/main" val="3429763527"/>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6AF16A6-B3C0-4001-9D5B-9FF1F9751C4D}" type="slidenum">
              <a:rPr lang="en-US" altLang="en-US"/>
              <a:pPr>
                <a:defRPr/>
              </a:pPr>
              <a:t>‹#›</a:t>
            </a:fld>
            <a:endParaRPr lang="en-US" altLang="en-US"/>
          </a:p>
        </p:txBody>
      </p:sp>
    </p:spTree>
    <p:extLst>
      <p:ext uri="{BB962C8B-B14F-4D97-AF65-F5344CB8AC3E}">
        <p14:creationId xmlns:p14="http://schemas.microsoft.com/office/powerpoint/2010/main" val="3727924134"/>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8324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5832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F74C377-7CB3-4001-A02C-6624527FED01}" type="slidenum">
              <a:rPr lang="en-US" altLang="en-US"/>
              <a:pPr>
                <a:defRPr/>
              </a:pPr>
              <a:t>‹#›</a:t>
            </a:fld>
            <a:endParaRPr lang="en-US" altLang="en-US"/>
          </a:p>
        </p:txBody>
      </p:sp>
    </p:spTree>
    <p:extLst>
      <p:ext uri="{BB962C8B-B14F-4D97-AF65-F5344CB8AC3E}">
        <p14:creationId xmlns:p14="http://schemas.microsoft.com/office/powerpoint/2010/main" val="3331506614"/>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484313"/>
            <a:ext cx="8291513" cy="460851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F3E6787-3CBD-4FD5-A3A0-2FF150B4A5F1}" type="slidenum">
              <a:rPr lang="en-US" altLang="en-US"/>
              <a:pPr>
                <a:defRPr/>
              </a:pPr>
              <a:t>‹#›</a:t>
            </a:fld>
            <a:endParaRPr lang="en-US" altLang="en-US"/>
          </a:p>
        </p:txBody>
      </p:sp>
    </p:spTree>
    <p:extLst>
      <p:ext uri="{BB962C8B-B14F-4D97-AF65-F5344CB8AC3E}">
        <p14:creationId xmlns:p14="http://schemas.microsoft.com/office/powerpoint/2010/main" val="530823558"/>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484313"/>
            <a:ext cx="8291513" cy="460851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9B05C15-5C83-4477-914D-9B7F9BCF1A4D}" type="slidenum">
              <a:rPr lang="en-US" altLang="en-US"/>
              <a:pPr>
                <a:defRPr/>
              </a:pPr>
              <a:t>‹#›</a:t>
            </a:fld>
            <a:endParaRPr lang="en-US" altLang="en-US"/>
          </a:p>
        </p:txBody>
      </p:sp>
    </p:spTree>
    <p:extLst>
      <p:ext uri="{BB962C8B-B14F-4D97-AF65-F5344CB8AC3E}">
        <p14:creationId xmlns:p14="http://schemas.microsoft.com/office/powerpoint/2010/main" val="1437496237"/>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484313"/>
            <a:ext cx="4068763"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94B9D3E-D1F0-4566-8130-6D7DCBD1A5C0}" type="slidenum">
              <a:rPr lang="en-US" altLang="en-US"/>
              <a:pPr>
                <a:defRPr/>
              </a:pPr>
              <a:t>‹#›</a:t>
            </a:fld>
            <a:endParaRPr lang="en-US" altLang="en-US"/>
          </a:p>
        </p:txBody>
      </p:sp>
    </p:spTree>
    <p:extLst>
      <p:ext uri="{BB962C8B-B14F-4D97-AF65-F5344CB8AC3E}">
        <p14:creationId xmlns:p14="http://schemas.microsoft.com/office/powerpoint/2010/main" val="174308557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A3EDC33-7EA9-43F2-AE64-68F1F8EE0647}" type="slidenum">
              <a:rPr lang="en-US" altLang="en-US"/>
              <a:pPr>
                <a:defRPr/>
              </a:pPr>
              <a:t>‹#›</a:t>
            </a:fld>
            <a:endParaRPr lang="en-US" altLang="en-US"/>
          </a:p>
        </p:txBody>
      </p:sp>
    </p:spTree>
    <p:extLst>
      <p:ext uri="{BB962C8B-B14F-4D97-AF65-F5344CB8AC3E}">
        <p14:creationId xmlns:p14="http://schemas.microsoft.com/office/powerpoint/2010/main" val="2786839722"/>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BC4714A-AF78-40F5-87C0-C9D596974D44}" type="slidenum">
              <a:rPr lang="en-US" altLang="en-US"/>
              <a:pPr>
                <a:defRPr/>
              </a:pPr>
              <a:t>‹#›</a:t>
            </a:fld>
            <a:endParaRPr lang="en-US" altLang="en-US"/>
          </a:p>
        </p:txBody>
      </p:sp>
    </p:spTree>
    <p:extLst>
      <p:ext uri="{BB962C8B-B14F-4D97-AF65-F5344CB8AC3E}">
        <p14:creationId xmlns:p14="http://schemas.microsoft.com/office/powerpoint/2010/main" val="3746364273"/>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84313"/>
            <a:ext cx="4068763"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459940C-05E2-4863-A1B6-20A77C6C7F03}" type="slidenum">
              <a:rPr lang="en-US" altLang="en-US"/>
              <a:pPr>
                <a:defRPr/>
              </a:pPr>
              <a:t>‹#›</a:t>
            </a:fld>
            <a:endParaRPr lang="en-US" altLang="en-US"/>
          </a:p>
        </p:txBody>
      </p:sp>
    </p:spTree>
    <p:extLst>
      <p:ext uri="{BB962C8B-B14F-4D97-AF65-F5344CB8AC3E}">
        <p14:creationId xmlns:p14="http://schemas.microsoft.com/office/powerpoint/2010/main" val="1875753965"/>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978A3D6C-92D1-4E7C-BECE-CB50E486CAEE}" type="slidenum">
              <a:rPr lang="en-US" altLang="en-US"/>
              <a:pPr>
                <a:defRPr/>
              </a:pPr>
              <a:t>‹#›</a:t>
            </a:fld>
            <a:endParaRPr lang="en-US" altLang="en-US"/>
          </a:p>
        </p:txBody>
      </p:sp>
    </p:spTree>
    <p:extLst>
      <p:ext uri="{BB962C8B-B14F-4D97-AF65-F5344CB8AC3E}">
        <p14:creationId xmlns:p14="http://schemas.microsoft.com/office/powerpoint/2010/main" val="2940473120"/>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5F72E054-60A4-470E-BA2C-CCD3A50129BF}" type="slidenum">
              <a:rPr lang="en-US" altLang="en-US"/>
              <a:pPr>
                <a:defRPr/>
              </a:pPr>
              <a:t>‹#›</a:t>
            </a:fld>
            <a:endParaRPr lang="en-US" altLang="en-US"/>
          </a:p>
        </p:txBody>
      </p:sp>
    </p:spTree>
    <p:extLst>
      <p:ext uri="{BB962C8B-B14F-4D97-AF65-F5344CB8AC3E}">
        <p14:creationId xmlns:p14="http://schemas.microsoft.com/office/powerpoint/2010/main" val="2715684715"/>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3A04FBFD-92B6-4F82-B19C-A462A43839F8}" type="slidenum">
              <a:rPr lang="en-US" altLang="en-US"/>
              <a:pPr>
                <a:defRPr/>
              </a:pPr>
              <a:t>‹#›</a:t>
            </a:fld>
            <a:endParaRPr lang="en-US" altLang="en-US"/>
          </a:p>
        </p:txBody>
      </p:sp>
    </p:spTree>
    <p:extLst>
      <p:ext uri="{BB962C8B-B14F-4D97-AF65-F5344CB8AC3E}">
        <p14:creationId xmlns:p14="http://schemas.microsoft.com/office/powerpoint/2010/main" val="1463784805"/>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C4B89D3-3FDB-40CC-8E0A-ED07971BD189}" type="slidenum">
              <a:rPr lang="en-US" altLang="en-US"/>
              <a:pPr>
                <a:defRPr/>
              </a:pPr>
              <a:t>‹#›</a:t>
            </a:fld>
            <a:endParaRPr lang="en-US" altLang="en-US"/>
          </a:p>
        </p:txBody>
      </p:sp>
    </p:spTree>
    <p:extLst>
      <p:ext uri="{BB962C8B-B14F-4D97-AF65-F5344CB8AC3E}">
        <p14:creationId xmlns:p14="http://schemas.microsoft.com/office/powerpoint/2010/main" val="3362224322"/>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306B2B0-A5A6-4CFF-BD5E-D35610C09CBC}" type="slidenum">
              <a:rPr lang="en-US" altLang="en-US"/>
              <a:pPr>
                <a:defRPr/>
              </a:pPr>
              <a:t>‹#›</a:t>
            </a:fld>
            <a:endParaRPr lang="en-US" altLang="en-US"/>
          </a:p>
        </p:txBody>
      </p:sp>
    </p:spTree>
    <p:extLst>
      <p:ext uri="{BB962C8B-B14F-4D97-AF65-F5344CB8AC3E}">
        <p14:creationId xmlns:p14="http://schemas.microsoft.com/office/powerpoint/2010/main" val="2166208956"/>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3175" y="0"/>
            <a:ext cx="9144000" cy="119697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27" name="Rectangle 9"/>
          <p:cNvSpPr>
            <a:spLocks noChangeArrowheads="1"/>
          </p:cNvSpPr>
          <p:nvPr/>
        </p:nvSpPr>
        <p:spPr bwMode="auto">
          <a:xfrm>
            <a:off x="0" y="6308725"/>
            <a:ext cx="9139238" cy="2778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28" name="Rectangle 10"/>
          <p:cNvSpPr>
            <a:spLocks noChangeArrowheads="1"/>
          </p:cNvSpPr>
          <p:nvPr/>
        </p:nvSpPr>
        <p:spPr bwMode="auto">
          <a:xfrm>
            <a:off x="-3175" y="1089025"/>
            <a:ext cx="9147175" cy="2159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29" name="Rectangle 2"/>
          <p:cNvSpPr>
            <a:spLocks noGrp="1" noChangeArrowheads="1"/>
          </p:cNvSpPr>
          <p:nvPr>
            <p:ph type="title"/>
          </p:nvPr>
        </p:nvSpPr>
        <p:spPr bwMode="auto">
          <a:xfrm>
            <a:off x="457200" y="260350"/>
            <a:ext cx="829151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Rectangle 3"/>
          <p:cNvSpPr>
            <a:spLocks noGrp="1" noChangeArrowheads="1"/>
          </p:cNvSpPr>
          <p:nvPr>
            <p:ph type="body" idx="1"/>
          </p:nvPr>
        </p:nvSpPr>
        <p:spPr bwMode="auto">
          <a:xfrm>
            <a:off x="457200" y="1484313"/>
            <a:ext cx="8291513"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3" name="Rectangle 5"/>
          <p:cNvSpPr>
            <a:spLocks noGrp="1" noChangeArrowheads="1"/>
          </p:cNvSpPr>
          <p:nvPr>
            <p:ph type="ftr" sz="quarter" idx="3"/>
          </p:nvPr>
        </p:nvSpPr>
        <p:spPr bwMode="auto">
          <a:xfrm>
            <a:off x="3124200"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4" name="Rectangle 6"/>
          <p:cNvSpPr>
            <a:spLocks noGrp="1" noChangeArrowheads="1"/>
          </p:cNvSpPr>
          <p:nvPr>
            <p:ph type="sldNum" sz="quarter" idx="4"/>
          </p:nvPr>
        </p:nvSpPr>
        <p:spPr bwMode="auto">
          <a:xfrm>
            <a:off x="6553200"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41250AF0-0E5B-458C-83C7-F67A23B41A26}" type="slidenum">
              <a:rPr lang="en-US" altLang="en-US"/>
              <a:pPr>
                <a:defRPr/>
              </a:pPr>
              <a:t>‹#›</a:t>
            </a:fld>
            <a:endParaRPr lang="en-US" altLang="en-US"/>
          </a:p>
        </p:txBody>
      </p:sp>
      <p:sp>
        <p:nvSpPr>
          <p:cNvPr id="1034" name="Rectangle 11"/>
          <p:cNvSpPr>
            <a:spLocks noChangeArrowheads="1"/>
          </p:cNvSpPr>
          <p:nvPr/>
        </p:nvSpPr>
        <p:spPr bwMode="auto">
          <a:xfrm>
            <a:off x="0" y="6605588"/>
            <a:ext cx="9139238" cy="2778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p:txBody>
          <a:bodyPr/>
          <a:lstStyle/>
          <a:p>
            <a:pPr eaLnBrk="1" hangingPunct="1"/>
            <a:r>
              <a:rPr lang="en-GB" altLang="en-US" sz="2800" smtClean="0"/>
              <a:t>Bullets go in here</a:t>
            </a:r>
            <a:endParaRPr lang="en-US" altLang="en-US" sz="2800" smtClean="0"/>
          </a:p>
        </p:txBody>
      </p:sp>
      <p:sp>
        <p:nvSpPr>
          <p:cNvPr id="9220" name="Rectangle 4"/>
          <p:cNvSpPr>
            <a:spLocks noGrp="1" noChangeArrowheads="1"/>
          </p:cNvSpPr>
          <p:nvPr>
            <p:ph type="body" sz="half" idx="2"/>
          </p:nvPr>
        </p:nvSpPr>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47107"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457200" y="1484313"/>
            <a:ext cx="4059238" cy="4608512"/>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1204" name="Group 4"/>
          <p:cNvGraphicFramePr>
            <a:graphicFrameLocks noGrp="1"/>
          </p:cNvGraphicFramePr>
          <p:nvPr>
            <p:ph sz="half" idx="2"/>
          </p:nvPr>
        </p:nvGraphicFramePr>
        <p:xfrm>
          <a:off x="5484813" y="1668463"/>
          <a:ext cx="3194050" cy="1501775"/>
        </p:xfrm>
        <a:graphic>
          <a:graphicData uri="http://schemas.openxmlformats.org/drawingml/2006/table">
            <a:tbl>
              <a:tblPr/>
              <a:tblGrid>
                <a:gridCol w="1597025"/>
                <a:gridCol w="1597025"/>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4">
      <a:dk1>
        <a:srgbClr val="66CCCC"/>
      </a:dk1>
      <a:lt1>
        <a:srgbClr val="FFFFFF"/>
      </a:lt1>
      <a:dk2>
        <a:srgbClr val="2E6B6B"/>
      </a:dk2>
      <a:lt2>
        <a:srgbClr val="2E6B6B"/>
      </a:lt2>
      <a:accent1>
        <a:srgbClr val="9ADEDC"/>
      </a:accent1>
      <a:accent2>
        <a:srgbClr val="45A3A1"/>
      </a:accent2>
      <a:accent3>
        <a:srgbClr val="ADBABA"/>
      </a:accent3>
      <a:accent4>
        <a:srgbClr val="DADADA"/>
      </a:accent4>
      <a:accent5>
        <a:srgbClr val="CAECEB"/>
      </a:accent5>
      <a:accent6>
        <a:srgbClr val="3E9391"/>
      </a:accent6>
      <a:hlink>
        <a:srgbClr val="45A3A1"/>
      </a:hlink>
      <a:folHlink>
        <a:srgbClr val="9ADEDC"/>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9ADEDC"/>
        </a:accent1>
        <a:accent2>
          <a:srgbClr val="45A3A1"/>
        </a:accent2>
        <a:accent3>
          <a:srgbClr val="ADBABA"/>
        </a:accent3>
        <a:accent4>
          <a:srgbClr val="DADADA"/>
        </a:accent4>
        <a:accent5>
          <a:srgbClr val="CAECEB"/>
        </a:accent5>
        <a:accent6>
          <a:srgbClr val="3E9391"/>
        </a:accent6>
        <a:hlink>
          <a:srgbClr val="45A3A1"/>
        </a:hlink>
        <a:folHlink>
          <a:srgbClr val="9ADED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916</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Strips Green 2 Template</dc:title>
  <dc:creator>Presentation Magazine</dc:creator>
  <cp:lastModifiedBy>Jonty Pearce</cp:lastModifiedBy>
  <cp:revision>34</cp:revision>
  <dcterms:created xsi:type="dcterms:W3CDTF">2005-03-15T10:04:38Z</dcterms:created>
  <dcterms:modified xsi:type="dcterms:W3CDTF">2015-02-22T11:06:01Z</dcterms:modified>
</cp:coreProperties>
</file>