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C39A6CC-9932-4787-8F4B-1386531DC292}" type="slidenum">
              <a:rPr lang="en-US" altLang="en-US"/>
              <a:pPr>
                <a:defRPr/>
              </a:pPr>
              <a:t>‹#›</a:t>
            </a:fld>
            <a:endParaRPr lang="en-US" altLang="en-US"/>
          </a:p>
        </p:txBody>
      </p:sp>
    </p:spTree>
    <p:extLst>
      <p:ext uri="{BB962C8B-B14F-4D97-AF65-F5344CB8AC3E}">
        <p14:creationId xmlns:p14="http://schemas.microsoft.com/office/powerpoint/2010/main" val="345633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506661F-B399-4746-B4CD-ECE8BB560958}" type="slidenum">
              <a:rPr lang="en-GB" altLang="en-US"/>
              <a:pPr>
                <a:defRPr/>
              </a:pPr>
              <a:t>‹#›</a:t>
            </a:fld>
            <a:endParaRPr lang="en-GB" altLang="en-US"/>
          </a:p>
        </p:txBody>
      </p:sp>
    </p:spTree>
    <p:extLst>
      <p:ext uri="{BB962C8B-B14F-4D97-AF65-F5344CB8AC3E}">
        <p14:creationId xmlns:p14="http://schemas.microsoft.com/office/powerpoint/2010/main" val="1207443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128C8D-6698-4A79-A02D-D3BE278BA971}"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3445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8A1AAD-67B0-452C-9E75-7D955D889B2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7704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881C6C-020E-4277-999A-1DDC4458958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1022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6A3B33-4F27-40CA-A09E-AC87CEF4CBAF}"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5496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881F02-E649-46C5-8FB1-3B41DA260029}"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6998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5E1D2E-548B-45FA-8593-340F9F1EF364}"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00211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6FBEF7-6206-42A9-BD1C-BF4C039C433A}"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1329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722361F-1F65-4A35-8706-ABA8FF200C3B}"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68137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BCB527-CEFA-4487-A07D-EBE2F8A1B43E}"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0322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0A8D2E2A-4DD2-484E-B60A-95BE1FAA35B7}" type="slidenum">
              <a:rPr lang="en-US" altLang="en-US"/>
              <a:pPr>
                <a:defRPr/>
              </a:pPr>
              <a:t>‹#›</a:t>
            </a:fld>
            <a:endParaRPr lang="en-US" altLang="en-US"/>
          </a:p>
        </p:txBody>
      </p:sp>
    </p:spTree>
    <p:extLst>
      <p:ext uri="{BB962C8B-B14F-4D97-AF65-F5344CB8AC3E}">
        <p14:creationId xmlns:p14="http://schemas.microsoft.com/office/powerpoint/2010/main" val="261840544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8409F3C-FFE7-4C33-B240-191D4FCB4E6D}" type="slidenum">
              <a:rPr lang="en-US" altLang="en-US"/>
              <a:pPr>
                <a:defRPr/>
              </a:pPr>
              <a:t>‹#›</a:t>
            </a:fld>
            <a:endParaRPr lang="en-US" altLang="en-US"/>
          </a:p>
        </p:txBody>
      </p:sp>
    </p:spTree>
    <p:extLst>
      <p:ext uri="{BB962C8B-B14F-4D97-AF65-F5344CB8AC3E}">
        <p14:creationId xmlns:p14="http://schemas.microsoft.com/office/powerpoint/2010/main" val="156111539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C311940-7E55-4BEF-860F-B15E2885DFD4}" type="slidenum">
              <a:rPr lang="en-US" altLang="en-US"/>
              <a:pPr>
                <a:defRPr/>
              </a:pPr>
              <a:t>‹#›</a:t>
            </a:fld>
            <a:endParaRPr lang="en-US" altLang="en-US"/>
          </a:p>
        </p:txBody>
      </p:sp>
    </p:spTree>
    <p:extLst>
      <p:ext uri="{BB962C8B-B14F-4D97-AF65-F5344CB8AC3E}">
        <p14:creationId xmlns:p14="http://schemas.microsoft.com/office/powerpoint/2010/main" val="46063772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D35680-25EC-48C5-B1F8-EC1067D58767}" type="slidenum">
              <a:rPr lang="en-US" altLang="en-US"/>
              <a:pPr>
                <a:defRPr/>
              </a:pPr>
              <a:t>‹#›</a:t>
            </a:fld>
            <a:endParaRPr lang="en-US" altLang="en-US"/>
          </a:p>
        </p:txBody>
      </p:sp>
    </p:spTree>
    <p:extLst>
      <p:ext uri="{BB962C8B-B14F-4D97-AF65-F5344CB8AC3E}">
        <p14:creationId xmlns:p14="http://schemas.microsoft.com/office/powerpoint/2010/main" val="139852392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16A7CF-9205-4470-9C32-68868F37D698}" type="slidenum">
              <a:rPr lang="en-US" altLang="en-US"/>
              <a:pPr>
                <a:defRPr/>
              </a:pPr>
              <a:t>‹#›</a:t>
            </a:fld>
            <a:endParaRPr lang="en-US" altLang="en-US"/>
          </a:p>
        </p:txBody>
      </p:sp>
    </p:spTree>
    <p:extLst>
      <p:ext uri="{BB962C8B-B14F-4D97-AF65-F5344CB8AC3E}">
        <p14:creationId xmlns:p14="http://schemas.microsoft.com/office/powerpoint/2010/main" val="1062053628"/>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089F332-09AA-4158-9A94-576F74B8D677}" type="slidenum">
              <a:rPr lang="en-US" altLang="en-US"/>
              <a:pPr>
                <a:defRPr/>
              </a:pPr>
              <a:t>‹#›</a:t>
            </a:fld>
            <a:endParaRPr lang="en-US" altLang="en-US"/>
          </a:p>
        </p:txBody>
      </p:sp>
    </p:spTree>
    <p:extLst>
      <p:ext uri="{BB962C8B-B14F-4D97-AF65-F5344CB8AC3E}">
        <p14:creationId xmlns:p14="http://schemas.microsoft.com/office/powerpoint/2010/main" val="393095697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6B44F69-CA8D-4616-AEFD-B62D68225B4E}" type="slidenum">
              <a:rPr lang="en-US" altLang="en-US"/>
              <a:pPr>
                <a:defRPr/>
              </a:pPr>
              <a:t>‹#›</a:t>
            </a:fld>
            <a:endParaRPr lang="en-US" altLang="en-US"/>
          </a:p>
        </p:txBody>
      </p:sp>
    </p:spTree>
    <p:extLst>
      <p:ext uri="{BB962C8B-B14F-4D97-AF65-F5344CB8AC3E}">
        <p14:creationId xmlns:p14="http://schemas.microsoft.com/office/powerpoint/2010/main" val="363516943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574C95-C8F7-4CBC-B225-3E74689B37BD}" type="slidenum">
              <a:rPr lang="en-US" altLang="en-US"/>
              <a:pPr>
                <a:defRPr/>
              </a:pPr>
              <a:t>‹#›</a:t>
            </a:fld>
            <a:endParaRPr lang="en-US" altLang="en-US"/>
          </a:p>
        </p:txBody>
      </p:sp>
    </p:spTree>
    <p:extLst>
      <p:ext uri="{BB962C8B-B14F-4D97-AF65-F5344CB8AC3E}">
        <p14:creationId xmlns:p14="http://schemas.microsoft.com/office/powerpoint/2010/main" val="346024038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D9C9CD3-62E6-4C8B-8085-6895F3E3542E}" type="slidenum">
              <a:rPr lang="en-US" altLang="en-US"/>
              <a:pPr>
                <a:defRPr/>
              </a:pPr>
              <a:t>‹#›</a:t>
            </a:fld>
            <a:endParaRPr lang="en-US" altLang="en-US"/>
          </a:p>
        </p:txBody>
      </p:sp>
    </p:spTree>
    <p:extLst>
      <p:ext uri="{BB962C8B-B14F-4D97-AF65-F5344CB8AC3E}">
        <p14:creationId xmlns:p14="http://schemas.microsoft.com/office/powerpoint/2010/main" val="3931294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B399438-A3DF-4093-8B64-1365C0C0DA5F}" type="slidenum">
              <a:rPr lang="en-US" altLang="en-US"/>
              <a:pPr>
                <a:defRPr/>
              </a:pPr>
              <a:t>‹#›</a:t>
            </a:fld>
            <a:endParaRPr lang="en-US" altLang="en-US"/>
          </a:p>
        </p:txBody>
      </p:sp>
    </p:spTree>
    <p:extLst>
      <p:ext uri="{BB962C8B-B14F-4D97-AF65-F5344CB8AC3E}">
        <p14:creationId xmlns:p14="http://schemas.microsoft.com/office/powerpoint/2010/main" val="239033030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51939E2-CB46-4802-99F1-534E8623DD1C}" type="slidenum">
              <a:rPr lang="en-US" altLang="en-US"/>
              <a:pPr>
                <a:defRPr/>
              </a:pPr>
              <a:t>‹#›</a:t>
            </a:fld>
            <a:endParaRPr lang="en-US" altLang="en-US"/>
          </a:p>
        </p:txBody>
      </p:sp>
    </p:spTree>
    <p:extLst>
      <p:ext uri="{BB962C8B-B14F-4D97-AF65-F5344CB8AC3E}">
        <p14:creationId xmlns:p14="http://schemas.microsoft.com/office/powerpoint/2010/main" val="393716018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C0B94B1-634A-44FA-BB22-3378BEDF72D6}" type="slidenum">
              <a:rPr lang="en-US" altLang="en-US"/>
              <a:pPr>
                <a:defRPr/>
              </a:pPr>
              <a:t>‹#›</a:t>
            </a:fld>
            <a:endParaRPr lang="en-US" altLang="en-US"/>
          </a:p>
        </p:txBody>
      </p:sp>
    </p:spTree>
    <p:extLst>
      <p:ext uri="{BB962C8B-B14F-4D97-AF65-F5344CB8AC3E}">
        <p14:creationId xmlns:p14="http://schemas.microsoft.com/office/powerpoint/2010/main" val="1188498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FE4244-1ED6-4952-B2B1-1DB7DD4C7053}" type="slidenum">
              <a:rPr lang="en-US" altLang="en-US"/>
              <a:pPr>
                <a:defRPr/>
              </a:pPr>
              <a:t>‹#›</a:t>
            </a:fld>
            <a:endParaRPr lang="en-US" altLang="en-US"/>
          </a:p>
        </p:txBody>
      </p:sp>
    </p:spTree>
    <p:extLst>
      <p:ext uri="{BB962C8B-B14F-4D97-AF65-F5344CB8AC3E}">
        <p14:creationId xmlns:p14="http://schemas.microsoft.com/office/powerpoint/2010/main" val="98784145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6501D6A-DF27-42F3-8455-DC67D35DE3BF}" type="slidenum">
              <a:rPr lang="en-US" altLang="en-US"/>
              <a:pPr>
                <a:defRPr/>
              </a:pPr>
              <a:t>‹#›</a:t>
            </a:fld>
            <a:endParaRPr lang="en-US" altLang="en-US"/>
          </a:p>
        </p:txBody>
      </p:sp>
    </p:spTree>
    <p:extLst>
      <p:ext uri="{BB962C8B-B14F-4D97-AF65-F5344CB8AC3E}">
        <p14:creationId xmlns:p14="http://schemas.microsoft.com/office/powerpoint/2010/main" val="259844032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728365C-C170-493F-88B4-78DEEA85FAA4}"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Green 3 Template</dc:title>
  <dc:creator>Presentation Magazine</dc:creator>
  <cp:lastModifiedBy>Jonty Pearce</cp:lastModifiedBy>
  <cp:revision>35</cp:revision>
  <dcterms:created xsi:type="dcterms:W3CDTF">2005-03-15T10:04:38Z</dcterms:created>
  <dcterms:modified xsi:type="dcterms:W3CDTF">2015-02-22T11:06:00Z</dcterms:modified>
</cp:coreProperties>
</file>