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FEB63F0-0D6D-4B51-BD51-048CA67E10EC}" type="slidenum">
              <a:rPr lang="en-US" altLang="en-US"/>
              <a:pPr>
                <a:defRPr/>
              </a:pPr>
              <a:t>‹#›</a:t>
            </a:fld>
            <a:endParaRPr lang="en-US" altLang="en-US"/>
          </a:p>
        </p:txBody>
      </p:sp>
    </p:spTree>
    <p:extLst>
      <p:ext uri="{BB962C8B-B14F-4D97-AF65-F5344CB8AC3E}">
        <p14:creationId xmlns:p14="http://schemas.microsoft.com/office/powerpoint/2010/main" val="25436924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22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22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22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22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1A6E4F7-0D18-450A-ABD1-3E2879AA24BD}" type="slidenum">
              <a:rPr lang="en-GB" altLang="en-US"/>
              <a:pPr>
                <a:defRPr/>
              </a:pPr>
              <a:t>‹#›</a:t>
            </a:fld>
            <a:endParaRPr lang="en-GB" altLang="en-US"/>
          </a:p>
        </p:txBody>
      </p:sp>
    </p:spTree>
    <p:extLst>
      <p:ext uri="{BB962C8B-B14F-4D97-AF65-F5344CB8AC3E}">
        <p14:creationId xmlns:p14="http://schemas.microsoft.com/office/powerpoint/2010/main" val="8640099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D500682-05C6-4BC3-B2E0-9E8BE0AF3389}"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35691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671C8CC-A05E-46A8-AF61-33C0ADEC0063}"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18984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70F7D3A-7B08-4815-9F3F-39F18B2A8FE2}"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54015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5BF4501-2DFD-4D81-9C15-93E98BC20901}"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64661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E84205E-2F74-43C4-8D00-FA02D289F1F1}"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49388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A3B3614-AF6F-40CB-8228-2295106B16A7}"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446708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A5DC7B6-A169-46BE-8269-AF1F75FD1723}"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0428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F481213-8F5E-4F67-A7CD-32C34FC8C4CC}"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04340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EC6F981-26A0-4676-9182-4984BCD3AFAA}"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91155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36623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Rectangle 4"/>
          <p:cNvSpPr>
            <a:spLocks noChangeArrowheads="1"/>
          </p:cNvSpPr>
          <p:nvPr/>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6" name="Rectangle 5"/>
          <p:cNvSpPr>
            <a:spLocks noChangeArrowheads="1"/>
          </p:cNvSpPr>
          <p:nvPr/>
        </p:nvSpPr>
        <p:spPr bwMode="auto">
          <a:xfrm>
            <a:off x="0" y="3617913"/>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102" name="Rectangle 6"/>
          <p:cNvSpPr>
            <a:spLocks noGrp="1" noChangeArrowheads="1"/>
          </p:cNvSpPr>
          <p:nvPr>
            <p:ph type="ctrTitle"/>
          </p:nvPr>
        </p:nvSpPr>
        <p:spPr>
          <a:xfrm>
            <a:off x="468313" y="1773238"/>
            <a:ext cx="798988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886200"/>
            <a:ext cx="7304087" cy="1752600"/>
          </a:xfrm>
        </p:spPr>
        <p:txBody>
          <a:bodyPr/>
          <a:lstStyle>
            <a:lvl1pPr marL="0" indent="0">
              <a:buFontTx/>
              <a:buNone/>
              <a:defRPr/>
            </a:lvl1pPr>
          </a:lstStyle>
          <a:p>
            <a:pPr lvl="0"/>
            <a:r>
              <a:rPr lang="en-US" altLang="en-US" noProof="0" smtClean="0"/>
              <a:t>Click to edit Master subtitle style</a:t>
            </a:r>
          </a:p>
        </p:txBody>
      </p:sp>
      <p:sp>
        <p:nvSpPr>
          <p:cNvPr id="7"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8" name="Rectangle 12"/>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9"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D36C7784-4792-48E8-9BB1-40C657CA7B0D}" type="slidenum">
              <a:rPr lang="en-US" altLang="en-US"/>
              <a:pPr>
                <a:defRPr/>
              </a:pPr>
              <a:t>‹#›</a:t>
            </a:fld>
            <a:endParaRPr lang="en-US" altLang="en-US"/>
          </a:p>
        </p:txBody>
      </p:sp>
    </p:spTree>
    <p:extLst>
      <p:ext uri="{BB962C8B-B14F-4D97-AF65-F5344CB8AC3E}">
        <p14:creationId xmlns:p14="http://schemas.microsoft.com/office/powerpoint/2010/main" val="2621929004"/>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36B8A47-DD2B-4C01-9B21-8E3A860CA533}" type="slidenum">
              <a:rPr lang="en-US" altLang="en-US"/>
              <a:pPr>
                <a:defRPr/>
              </a:pPr>
              <a:t>‹#›</a:t>
            </a:fld>
            <a:endParaRPr lang="en-US" altLang="en-US"/>
          </a:p>
        </p:txBody>
      </p:sp>
    </p:spTree>
    <p:extLst>
      <p:ext uri="{BB962C8B-B14F-4D97-AF65-F5344CB8AC3E}">
        <p14:creationId xmlns:p14="http://schemas.microsoft.com/office/powerpoint/2010/main" val="1059349918"/>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275A2C5-56DD-4804-BA87-79DD35C4C984}" type="slidenum">
              <a:rPr lang="en-US" altLang="en-US"/>
              <a:pPr>
                <a:defRPr/>
              </a:pPr>
              <a:t>‹#›</a:t>
            </a:fld>
            <a:endParaRPr lang="en-US" altLang="en-US"/>
          </a:p>
        </p:txBody>
      </p:sp>
    </p:spTree>
    <p:extLst>
      <p:ext uri="{BB962C8B-B14F-4D97-AF65-F5344CB8AC3E}">
        <p14:creationId xmlns:p14="http://schemas.microsoft.com/office/powerpoint/2010/main" val="1638588794"/>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60851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C024DBA-DA41-439F-AA8A-E5117FE97A64}" type="slidenum">
              <a:rPr lang="en-US" altLang="en-US"/>
              <a:pPr>
                <a:defRPr/>
              </a:pPr>
              <a:t>‹#›</a:t>
            </a:fld>
            <a:endParaRPr lang="en-US" altLang="en-US"/>
          </a:p>
        </p:txBody>
      </p:sp>
    </p:spTree>
    <p:extLst>
      <p:ext uri="{BB962C8B-B14F-4D97-AF65-F5344CB8AC3E}">
        <p14:creationId xmlns:p14="http://schemas.microsoft.com/office/powerpoint/2010/main" val="4105454082"/>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60851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BFAE174-0B94-4FC3-BDAA-C93131F93B7C}" type="slidenum">
              <a:rPr lang="en-US" altLang="en-US"/>
              <a:pPr>
                <a:defRPr/>
              </a:pPr>
              <a:t>‹#›</a:t>
            </a:fld>
            <a:endParaRPr lang="en-US" altLang="en-US"/>
          </a:p>
        </p:txBody>
      </p:sp>
    </p:spTree>
    <p:extLst>
      <p:ext uri="{BB962C8B-B14F-4D97-AF65-F5344CB8AC3E}">
        <p14:creationId xmlns:p14="http://schemas.microsoft.com/office/powerpoint/2010/main" val="395848140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105B134-9933-4DF6-A59F-1307E926D0D9}" type="slidenum">
              <a:rPr lang="en-US" altLang="en-US"/>
              <a:pPr>
                <a:defRPr/>
              </a:pPr>
              <a:t>‹#›</a:t>
            </a:fld>
            <a:endParaRPr lang="en-US" altLang="en-US"/>
          </a:p>
        </p:txBody>
      </p:sp>
    </p:spTree>
    <p:extLst>
      <p:ext uri="{BB962C8B-B14F-4D97-AF65-F5344CB8AC3E}">
        <p14:creationId xmlns:p14="http://schemas.microsoft.com/office/powerpoint/2010/main" val="395556528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C44B546-6CDB-4CB6-A371-052EF6406E57}" type="slidenum">
              <a:rPr lang="en-US" altLang="en-US"/>
              <a:pPr>
                <a:defRPr/>
              </a:pPr>
              <a:t>‹#›</a:t>
            </a:fld>
            <a:endParaRPr lang="en-US" altLang="en-US"/>
          </a:p>
        </p:txBody>
      </p:sp>
    </p:spTree>
    <p:extLst>
      <p:ext uri="{BB962C8B-B14F-4D97-AF65-F5344CB8AC3E}">
        <p14:creationId xmlns:p14="http://schemas.microsoft.com/office/powerpoint/2010/main" val="307071585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B00C655-A525-41E6-BFF0-8F5F1AF11D73}" type="slidenum">
              <a:rPr lang="en-US" altLang="en-US"/>
              <a:pPr>
                <a:defRPr/>
              </a:pPr>
              <a:t>‹#›</a:t>
            </a:fld>
            <a:endParaRPr lang="en-US" altLang="en-US"/>
          </a:p>
        </p:txBody>
      </p:sp>
    </p:spTree>
    <p:extLst>
      <p:ext uri="{BB962C8B-B14F-4D97-AF65-F5344CB8AC3E}">
        <p14:creationId xmlns:p14="http://schemas.microsoft.com/office/powerpoint/2010/main" val="3576275159"/>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8ED0757-7048-4396-BDBD-C62FD342CE00}" type="slidenum">
              <a:rPr lang="en-US" altLang="en-US"/>
              <a:pPr>
                <a:defRPr/>
              </a:pPr>
              <a:t>‹#›</a:t>
            </a:fld>
            <a:endParaRPr lang="en-US" altLang="en-US"/>
          </a:p>
        </p:txBody>
      </p:sp>
    </p:spTree>
    <p:extLst>
      <p:ext uri="{BB962C8B-B14F-4D97-AF65-F5344CB8AC3E}">
        <p14:creationId xmlns:p14="http://schemas.microsoft.com/office/powerpoint/2010/main" val="273818935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8227A375-D7E7-46BD-B86F-DFCE06A9D38A}" type="slidenum">
              <a:rPr lang="en-US" altLang="en-US"/>
              <a:pPr>
                <a:defRPr/>
              </a:pPr>
              <a:t>‹#›</a:t>
            </a:fld>
            <a:endParaRPr lang="en-US" altLang="en-US"/>
          </a:p>
        </p:txBody>
      </p:sp>
    </p:spTree>
    <p:extLst>
      <p:ext uri="{BB962C8B-B14F-4D97-AF65-F5344CB8AC3E}">
        <p14:creationId xmlns:p14="http://schemas.microsoft.com/office/powerpoint/2010/main" val="39058839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082712A7-5F32-45C3-A1CE-82A707696541}" type="slidenum">
              <a:rPr lang="en-US" altLang="en-US"/>
              <a:pPr>
                <a:defRPr/>
              </a:pPr>
              <a:t>‹#›</a:t>
            </a:fld>
            <a:endParaRPr lang="en-US" altLang="en-US"/>
          </a:p>
        </p:txBody>
      </p:sp>
    </p:spTree>
    <p:extLst>
      <p:ext uri="{BB962C8B-B14F-4D97-AF65-F5344CB8AC3E}">
        <p14:creationId xmlns:p14="http://schemas.microsoft.com/office/powerpoint/2010/main" val="202423152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BA1E1A8-CCEA-4D66-9AE6-C459C75A4BA2}" type="slidenum">
              <a:rPr lang="en-US" altLang="en-US"/>
              <a:pPr>
                <a:defRPr/>
              </a:pPr>
              <a:t>‹#›</a:t>
            </a:fld>
            <a:endParaRPr lang="en-US" altLang="en-US"/>
          </a:p>
        </p:txBody>
      </p:sp>
    </p:spTree>
    <p:extLst>
      <p:ext uri="{BB962C8B-B14F-4D97-AF65-F5344CB8AC3E}">
        <p14:creationId xmlns:p14="http://schemas.microsoft.com/office/powerpoint/2010/main" val="189432470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46510CB-3DC9-4975-81BC-2D8045E99BAF}" type="slidenum">
              <a:rPr lang="en-US" altLang="en-US"/>
              <a:pPr>
                <a:defRPr/>
              </a:pPr>
              <a:t>‹#›</a:t>
            </a:fld>
            <a:endParaRPr lang="en-US" altLang="en-US"/>
          </a:p>
        </p:txBody>
      </p:sp>
    </p:spTree>
    <p:extLst>
      <p:ext uri="{BB962C8B-B14F-4D97-AF65-F5344CB8AC3E}">
        <p14:creationId xmlns:p14="http://schemas.microsoft.com/office/powerpoint/2010/main" val="523880418"/>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6BE994B-929C-43DD-90E5-A552CD0387CC}" type="slidenum">
              <a:rPr lang="en-US" altLang="en-US"/>
              <a:pPr>
                <a:defRPr/>
              </a:pPr>
              <a:t>‹#›</a:t>
            </a:fld>
            <a:endParaRPr lang="en-US" altLang="en-US"/>
          </a:p>
        </p:txBody>
      </p:sp>
    </p:spTree>
    <p:extLst>
      <p:ext uri="{BB962C8B-B14F-4D97-AF65-F5344CB8AC3E}">
        <p14:creationId xmlns:p14="http://schemas.microsoft.com/office/powerpoint/2010/main" val="1978954332"/>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3175" y="0"/>
            <a:ext cx="9144000" cy="11969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9"/>
          <p:cNvSpPr>
            <a:spLocks noChangeArrowheads="1"/>
          </p:cNvSpPr>
          <p:nvPr/>
        </p:nvSpPr>
        <p:spPr bwMode="auto">
          <a:xfrm>
            <a:off x="0" y="6308725"/>
            <a:ext cx="9139238" cy="2778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8" name="Rectangle 10"/>
          <p:cNvSpPr>
            <a:spLocks noChangeArrowheads="1"/>
          </p:cNvSpPr>
          <p:nvPr/>
        </p:nvSpPr>
        <p:spPr bwMode="auto">
          <a:xfrm>
            <a:off x="-3175" y="1089025"/>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9"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553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4E406CDD-B744-4990-8C3C-00E805DE0C27}" type="slidenum">
              <a:rPr lang="en-US" altLang="en-US"/>
              <a:pPr>
                <a:defRPr/>
              </a:pPr>
              <a:t>‹#›</a:t>
            </a:fld>
            <a:endParaRPr lang="en-US" altLang="en-US"/>
          </a:p>
        </p:txBody>
      </p:sp>
      <p:sp>
        <p:nvSpPr>
          <p:cNvPr id="1034" name="Rectangle 11"/>
          <p:cNvSpPr>
            <a:spLocks noChangeArrowheads="1"/>
          </p:cNvSpPr>
          <p:nvPr/>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7107"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484313"/>
            <a:ext cx="4059238" cy="460851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1204" name="Group 4"/>
          <p:cNvGraphicFramePr>
            <a:graphicFrameLocks noGrp="1"/>
          </p:cNvGraphicFramePr>
          <p:nvPr>
            <p:ph sz="half" idx="2"/>
          </p:nvPr>
        </p:nvGraphicFramePr>
        <p:xfrm>
          <a:off x="5484813" y="1668463"/>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9ADEDC"/>
        </a:accent1>
        <a:accent2>
          <a:srgbClr val="45A3A1"/>
        </a:accent2>
        <a:accent3>
          <a:srgbClr val="ADBABA"/>
        </a:accent3>
        <a:accent4>
          <a:srgbClr val="DADADA"/>
        </a:accent4>
        <a:accent5>
          <a:srgbClr val="CAECEB"/>
        </a:accent5>
        <a:accent6>
          <a:srgbClr val="3E9391"/>
        </a:accent6>
        <a:hlink>
          <a:srgbClr val="45A3A1"/>
        </a:hlink>
        <a:folHlink>
          <a:srgbClr val="9ADED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916</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Strips Purple Template</dc:title>
  <dc:creator>Presentation Magazine</dc:creator>
  <cp:lastModifiedBy>Jonty Pearce</cp:lastModifiedBy>
  <cp:revision>30</cp:revision>
  <dcterms:created xsi:type="dcterms:W3CDTF">2005-03-15T10:04:38Z</dcterms:created>
  <dcterms:modified xsi:type="dcterms:W3CDTF">2015-02-22T11:05:59Z</dcterms:modified>
</cp:coreProperties>
</file>