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0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E54A69B-1D32-4276-9529-B053C5AABFC4}" type="slidenum">
              <a:rPr lang="en-US" altLang="en-US"/>
              <a:pPr>
                <a:defRPr/>
              </a:pPr>
              <a:t>‹#›</a:t>
            </a:fld>
            <a:endParaRPr lang="en-US" altLang="en-US"/>
          </a:p>
        </p:txBody>
      </p:sp>
    </p:spTree>
    <p:extLst>
      <p:ext uri="{BB962C8B-B14F-4D97-AF65-F5344CB8AC3E}">
        <p14:creationId xmlns:p14="http://schemas.microsoft.com/office/powerpoint/2010/main" val="1687921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8F84041-8B00-4639-911F-F85299FDCD17}" type="slidenum">
              <a:rPr lang="en-US" altLang="en-US"/>
              <a:pPr>
                <a:defRPr/>
              </a:pPr>
              <a:t>‹#›</a:t>
            </a:fld>
            <a:endParaRPr lang="en-US" altLang="en-US"/>
          </a:p>
        </p:txBody>
      </p:sp>
    </p:spTree>
    <p:extLst>
      <p:ext uri="{BB962C8B-B14F-4D97-AF65-F5344CB8AC3E}">
        <p14:creationId xmlns:p14="http://schemas.microsoft.com/office/powerpoint/2010/main" val="197816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30B35A-7B00-4F55-ADA8-17619BCBC0E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5156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FC3163-018F-4654-9F5E-B43494F72E31}"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111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179026-CA16-4CA2-9948-BCD376BD267F}"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46614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9EB1D9-F6A3-4466-9AD0-BEE8220AB797}"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1906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B340D0-9B58-4E67-97B8-ED86FDC4AB6E}"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56683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11E311-F565-4B14-862C-3E9BF254368A}"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9482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7" descr="startre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8" descr="startreesmall"/>
          <p:cNvPicPr>
            <a:picLocks noChangeAspect="1" noChangeArrowheads="1"/>
          </p:cNvPicPr>
          <p:nvPr userDrawn="1"/>
        </p:nvPicPr>
        <p:blipFill>
          <a:blip r:embed="rId3">
            <a:extLst>
              <a:ext uri="{28A0092B-C50C-407E-A947-70E740481C1C}">
                <a14:useLocalDpi xmlns:a14="http://schemas.microsoft.com/office/drawing/2010/main" val="0"/>
              </a:ext>
            </a:extLst>
          </a:blip>
          <a:srcRect l="73029" t="57538"/>
          <a:stretch>
            <a:fillRect/>
          </a:stretch>
        </p:blipFill>
        <p:spPr bwMode="auto">
          <a:xfrm>
            <a:off x="6686550" y="3810000"/>
            <a:ext cx="24765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9" descr="startreesmall"/>
          <p:cNvPicPr>
            <a:picLocks noChangeAspect="1" noChangeArrowheads="1"/>
          </p:cNvPicPr>
          <p:nvPr userDrawn="1"/>
        </p:nvPicPr>
        <p:blipFill>
          <a:blip r:embed="rId4">
            <a:extLst>
              <a:ext uri="{28A0092B-C50C-407E-A947-70E740481C1C}">
                <a14:useLocalDpi xmlns:a14="http://schemas.microsoft.com/office/drawing/2010/main" val="0"/>
              </a:ext>
            </a:extLst>
          </a:blip>
          <a:srcRect t="57538" r="73029"/>
          <a:stretch>
            <a:fillRect/>
          </a:stretch>
        </p:blipFill>
        <p:spPr bwMode="auto">
          <a:xfrm>
            <a:off x="0" y="4114800"/>
            <a:ext cx="2335213"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7"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8"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9" name="Rectangle 6"/>
          <p:cNvSpPr>
            <a:spLocks noGrp="1" noChangeArrowheads="1"/>
          </p:cNvSpPr>
          <p:nvPr>
            <p:ph type="sldNum" sz="quarter" idx="12"/>
          </p:nvPr>
        </p:nvSpPr>
        <p:spPr/>
        <p:txBody>
          <a:bodyPr/>
          <a:lstStyle>
            <a:lvl1pPr>
              <a:defRPr smtClean="0"/>
            </a:lvl1pPr>
          </a:lstStyle>
          <a:p>
            <a:pPr>
              <a:defRPr/>
            </a:pPr>
            <a:fld id="{FED3464D-F5DB-4849-B2D7-A2D451F781C9}" type="slidenum">
              <a:rPr lang="en-US" altLang="en-US"/>
              <a:pPr>
                <a:defRPr/>
              </a:pPr>
              <a:t>‹#›</a:t>
            </a:fld>
            <a:endParaRPr lang="en-US" altLang="en-US"/>
          </a:p>
        </p:txBody>
      </p:sp>
    </p:spTree>
    <p:extLst>
      <p:ext uri="{BB962C8B-B14F-4D97-AF65-F5344CB8AC3E}">
        <p14:creationId xmlns:p14="http://schemas.microsoft.com/office/powerpoint/2010/main" val="2737357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F468790-9B84-4D31-A706-49BE9C14C944}" type="slidenum">
              <a:rPr lang="en-US" altLang="en-US"/>
              <a:pPr>
                <a:defRPr/>
              </a:pPr>
              <a:t>‹#›</a:t>
            </a:fld>
            <a:endParaRPr lang="en-US" altLang="en-US"/>
          </a:p>
        </p:txBody>
      </p:sp>
    </p:spTree>
    <p:extLst>
      <p:ext uri="{BB962C8B-B14F-4D97-AF65-F5344CB8AC3E}">
        <p14:creationId xmlns:p14="http://schemas.microsoft.com/office/powerpoint/2010/main" val="4082600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73BFF90-1407-4488-BD58-675D56BE1E35}" type="slidenum">
              <a:rPr lang="en-US" altLang="en-US"/>
              <a:pPr>
                <a:defRPr/>
              </a:pPr>
              <a:t>‹#›</a:t>
            </a:fld>
            <a:endParaRPr lang="en-US" altLang="en-US"/>
          </a:p>
        </p:txBody>
      </p:sp>
    </p:spTree>
    <p:extLst>
      <p:ext uri="{BB962C8B-B14F-4D97-AF65-F5344CB8AC3E}">
        <p14:creationId xmlns:p14="http://schemas.microsoft.com/office/powerpoint/2010/main" val="221303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EF4C854-E025-4D4D-B0C0-59587A4C5CCA}" type="slidenum">
              <a:rPr lang="en-US" altLang="en-US"/>
              <a:pPr>
                <a:defRPr/>
              </a:pPr>
              <a:t>‹#›</a:t>
            </a:fld>
            <a:endParaRPr lang="en-US" altLang="en-US"/>
          </a:p>
        </p:txBody>
      </p:sp>
    </p:spTree>
    <p:extLst>
      <p:ext uri="{BB962C8B-B14F-4D97-AF65-F5344CB8AC3E}">
        <p14:creationId xmlns:p14="http://schemas.microsoft.com/office/powerpoint/2010/main" val="3329422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C38692-71F6-4C92-9CAC-162152CD5E0E}" type="slidenum">
              <a:rPr lang="en-US" altLang="en-US"/>
              <a:pPr>
                <a:defRPr/>
              </a:pPr>
              <a:t>‹#›</a:t>
            </a:fld>
            <a:endParaRPr lang="en-US" altLang="en-US"/>
          </a:p>
        </p:txBody>
      </p:sp>
    </p:spTree>
    <p:extLst>
      <p:ext uri="{BB962C8B-B14F-4D97-AF65-F5344CB8AC3E}">
        <p14:creationId xmlns:p14="http://schemas.microsoft.com/office/powerpoint/2010/main" val="213797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1F6A712-9F71-4A7A-9AE2-C9180E17E179}" type="slidenum">
              <a:rPr lang="en-US" altLang="en-US"/>
              <a:pPr>
                <a:defRPr/>
              </a:pPr>
              <a:t>‹#›</a:t>
            </a:fld>
            <a:endParaRPr lang="en-US" altLang="en-US"/>
          </a:p>
        </p:txBody>
      </p:sp>
    </p:spTree>
    <p:extLst>
      <p:ext uri="{BB962C8B-B14F-4D97-AF65-F5344CB8AC3E}">
        <p14:creationId xmlns:p14="http://schemas.microsoft.com/office/powerpoint/2010/main" val="3049629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09927B-4D85-4AF3-A1AA-9A22BFC22426}" type="slidenum">
              <a:rPr lang="en-US" altLang="en-US"/>
              <a:pPr>
                <a:defRPr/>
              </a:pPr>
              <a:t>‹#›</a:t>
            </a:fld>
            <a:endParaRPr lang="en-US" altLang="en-US"/>
          </a:p>
        </p:txBody>
      </p:sp>
    </p:spTree>
    <p:extLst>
      <p:ext uri="{BB962C8B-B14F-4D97-AF65-F5344CB8AC3E}">
        <p14:creationId xmlns:p14="http://schemas.microsoft.com/office/powerpoint/2010/main" val="584286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6A1BEEF-3972-430A-A0A6-CCD2A190CB04}" type="slidenum">
              <a:rPr lang="en-US" altLang="en-US"/>
              <a:pPr>
                <a:defRPr/>
              </a:pPr>
              <a:t>‹#›</a:t>
            </a:fld>
            <a:endParaRPr lang="en-US" altLang="en-US"/>
          </a:p>
        </p:txBody>
      </p:sp>
    </p:spTree>
    <p:extLst>
      <p:ext uri="{BB962C8B-B14F-4D97-AF65-F5344CB8AC3E}">
        <p14:creationId xmlns:p14="http://schemas.microsoft.com/office/powerpoint/2010/main" val="1546226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51B0622-2AF0-4C53-AB53-8040033AE66F}" type="slidenum">
              <a:rPr lang="en-US" altLang="en-US"/>
              <a:pPr>
                <a:defRPr/>
              </a:pPr>
              <a:t>‹#›</a:t>
            </a:fld>
            <a:endParaRPr lang="en-US" altLang="en-US"/>
          </a:p>
        </p:txBody>
      </p:sp>
    </p:spTree>
    <p:extLst>
      <p:ext uri="{BB962C8B-B14F-4D97-AF65-F5344CB8AC3E}">
        <p14:creationId xmlns:p14="http://schemas.microsoft.com/office/powerpoint/2010/main" val="228676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924BF83-5777-4CAF-8702-25699E8C69C1}" type="slidenum">
              <a:rPr lang="en-US" altLang="en-US"/>
              <a:pPr>
                <a:defRPr/>
              </a:pPr>
              <a:t>‹#›</a:t>
            </a:fld>
            <a:endParaRPr lang="en-US" altLang="en-US"/>
          </a:p>
        </p:txBody>
      </p:sp>
    </p:spTree>
    <p:extLst>
      <p:ext uri="{BB962C8B-B14F-4D97-AF65-F5344CB8AC3E}">
        <p14:creationId xmlns:p14="http://schemas.microsoft.com/office/powerpoint/2010/main" val="273883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AB1561F-CDEB-4DE7-A7FB-5AC63C011806}" type="slidenum">
              <a:rPr lang="en-US" altLang="en-US"/>
              <a:pPr>
                <a:defRPr/>
              </a:pPr>
              <a:t>‹#›</a:t>
            </a:fld>
            <a:endParaRPr lang="en-US" altLang="en-US"/>
          </a:p>
        </p:txBody>
      </p:sp>
    </p:spTree>
    <p:extLst>
      <p:ext uri="{BB962C8B-B14F-4D97-AF65-F5344CB8AC3E}">
        <p14:creationId xmlns:p14="http://schemas.microsoft.com/office/powerpoint/2010/main" val="3777146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B2E2D71-37C6-48B5-811A-4912F30F1F19}" type="slidenum">
              <a:rPr lang="en-US" altLang="en-US"/>
              <a:pPr>
                <a:defRPr/>
              </a:pPr>
              <a:t>‹#›</a:t>
            </a:fld>
            <a:endParaRPr lang="en-US" altLang="en-US"/>
          </a:p>
        </p:txBody>
      </p:sp>
    </p:spTree>
    <p:extLst>
      <p:ext uri="{BB962C8B-B14F-4D97-AF65-F5344CB8AC3E}">
        <p14:creationId xmlns:p14="http://schemas.microsoft.com/office/powerpoint/2010/main" val="19725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88AD22-A4F1-4A67-95F4-54579981C7A1}" type="slidenum">
              <a:rPr lang="en-US" altLang="en-US"/>
              <a:pPr>
                <a:defRPr/>
              </a:pPr>
              <a:t>‹#›</a:t>
            </a:fld>
            <a:endParaRPr lang="en-US" altLang="en-US"/>
          </a:p>
        </p:txBody>
      </p:sp>
    </p:spTree>
    <p:extLst>
      <p:ext uri="{BB962C8B-B14F-4D97-AF65-F5344CB8AC3E}">
        <p14:creationId xmlns:p14="http://schemas.microsoft.com/office/powerpoint/2010/main" val="1248831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8" descr="startreesmall"/>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E89D1BB9-9CE8-45C9-B3DC-CDC1FCD10B6F}"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304800"/>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rgbClr val="FFFFFF"/>
                </a:solidFill>
              </a:rPr>
              <a:t>Christmas stars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solidFill>
                  <a:srgbClr val="FFFFFF"/>
                </a:solidFill>
              </a:rPr>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FFFFFF"/>
      </a:lt2>
      <a:accent1>
        <a:srgbClr val="66CCFF"/>
      </a:accent1>
      <a:accent2>
        <a:srgbClr val="333399"/>
      </a:accent2>
      <a:accent3>
        <a:srgbClr val="AAAAAA"/>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1038</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stars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Stars</dc:title>
  <dc:creator>Presentation Magazine</dc:creator>
  <cp:lastModifiedBy>Jonty Pearce</cp:lastModifiedBy>
  <cp:revision>42</cp:revision>
  <dcterms:modified xsi:type="dcterms:W3CDTF">2015-02-22T11:05:55Z</dcterms:modified>
</cp:coreProperties>
</file>