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0080"/>
    <a:srgbClr val="FFFFFF"/>
    <a:srgbClr val="5D7E9D"/>
    <a:srgbClr val="191919"/>
    <a:srgbClr val="8000FF"/>
    <a:srgbClr val="666666"/>
    <a:srgbClr val="FF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734" autoAdjust="0"/>
  </p:normalViewPr>
  <p:slideViewPr>
    <p:cSldViewPr snapToObjects="1">
      <p:cViewPr>
        <p:scale>
          <a:sx n="100" d="100"/>
          <a:sy n="100" d="100"/>
        </p:scale>
        <p:origin x="-10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90243AA-B25E-4130-BE20-938A135F0D68}" type="slidenum">
              <a:rPr lang="en-US" altLang="en-US"/>
              <a:pPr>
                <a:defRPr/>
              </a:pPr>
              <a:t>‹#›</a:t>
            </a:fld>
            <a:endParaRPr lang="en-US" altLang="en-US"/>
          </a:p>
        </p:txBody>
      </p:sp>
    </p:spTree>
    <p:extLst>
      <p:ext uri="{BB962C8B-B14F-4D97-AF65-F5344CB8AC3E}">
        <p14:creationId xmlns:p14="http://schemas.microsoft.com/office/powerpoint/2010/main" val="32058589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90C51A9-80B5-4B95-A1D3-A444962A1703}" type="slidenum">
              <a:rPr lang="en-US" altLang="en-US"/>
              <a:pPr>
                <a:defRPr/>
              </a:pPr>
              <a:t>‹#›</a:t>
            </a:fld>
            <a:endParaRPr lang="en-US" altLang="en-US"/>
          </a:p>
        </p:txBody>
      </p:sp>
    </p:spTree>
    <p:extLst>
      <p:ext uri="{BB962C8B-B14F-4D97-AF65-F5344CB8AC3E}">
        <p14:creationId xmlns:p14="http://schemas.microsoft.com/office/powerpoint/2010/main" val="40834627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14EACA8-B1CB-4392-9B77-6B20894B63A1}"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268148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A435426-9049-4206-8F7C-37293BFBB113}"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83185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3309B66-10F9-4D94-BDD2-9F865178F0D9}"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740144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7D425DE-231E-478F-B759-88DBEC80AD42}"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290917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75DB321-0E1E-401B-90E4-4BC3D9E9B20B}"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1314785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13AA9D2-A03C-4667-99FA-931E1E760C98}" type="slidenum">
              <a:rPr lang="en-US" altLang="en-US"/>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8960699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pic>
        <p:nvPicPr>
          <p:cNvPr id="4" name="Picture 16" descr="vectorchristcak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050" y="-14288"/>
            <a:ext cx="9182100" cy="6886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196975"/>
            <a:ext cx="7772400" cy="1470025"/>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smtClean="0"/>
            </a:lvl1pPr>
          </a:lstStyle>
          <a:p>
            <a:pPr>
              <a:defRPr/>
            </a:pPr>
            <a:fld id="{9D28C4E0-1839-4FD2-81CC-FD28E1075C0C}" type="slidenum">
              <a:rPr lang="en-US" altLang="en-US"/>
              <a:pPr>
                <a:defRPr/>
              </a:pPr>
              <a:t>‹#›</a:t>
            </a:fld>
            <a:endParaRPr lang="en-US" altLang="en-US"/>
          </a:p>
        </p:txBody>
      </p:sp>
    </p:spTree>
    <p:extLst>
      <p:ext uri="{BB962C8B-B14F-4D97-AF65-F5344CB8AC3E}">
        <p14:creationId xmlns:p14="http://schemas.microsoft.com/office/powerpoint/2010/main" val="2927439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399C2A5-C3F9-4B12-8661-8438E6CDB43B}" type="slidenum">
              <a:rPr lang="en-US" altLang="en-US"/>
              <a:pPr>
                <a:defRPr/>
              </a:pPr>
              <a:t>‹#›</a:t>
            </a:fld>
            <a:endParaRPr lang="en-US" altLang="en-US"/>
          </a:p>
        </p:txBody>
      </p:sp>
    </p:spTree>
    <p:extLst>
      <p:ext uri="{BB962C8B-B14F-4D97-AF65-F5344CB8AC3E}">
        <p14:creationId xmlns:p14="http://schemas.microsoft.com/office/powerpoint/2010/main" val="3390793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F3AA137-D526-416B-AE1A-7C8F6A9D242F}" type="slidenum">
              <a:rPr lang="en-US" altLang="en-US"/>
              <a:pPr>
                <a:defRPr/>
              </a:pPr>
              <a:t>‹#›</a:t>
            </a:fld>
            <a:endParaRPr lang="en-US" altLang="en-US"/>
          </a:p>
        </p:txBody>
      </p:sp>
    </p:spTree>
    <p:extLst>
      <p:ext uri="{BB962C8B-B14F-4D97-AF65-F5344CB8AC3E}">
        <p14:creationId xmlns:p14="http://schemas.microsoft.com/office/powerpoint/2010/main" val="19647811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25DBCF6-50CB-49F9-B28C-452D2F7A8889}" type="slidenum">
              <a:rPr lang="en-US" altLang="en-US"/>
              <a:pPr>
                <a:defRPr/>
              </a:pPr>
              <a:t>‹#›</a:t>
            </a:fld>
            <a:endParaRPr lang="en-US" altLang="en-US"/>
          </a:p>
        </p:txBody>
      </p:sp>
    </p:spTree>
    <p:extLst>
      <p:ext uri="{BB962C8B-B14F-4D97-AF65-F5344CB8AC3E}">
        <p14:creationId xmlns:p14="http://schemas.microsoft.com/office/powerpoint/2010/main" val="1783159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7079A17-4A90-4450-85A1-D2D86857153D}" type="slidenum">
              <a:rPr lang="en-US" altLang="en-US"/>
              <a:pPr>
                <a:defRPr/>
              </a:pPr>
              <a:t>‹#›</a:t>
            </a:fld>
            <a:endParaRPr lang="en-US" altLang="en-US"/>
          </a:p>
        </p:txBody>
      </p:sp>
    </p:spTree>
    <p:extLst>
      <p:ext uri="{BB962C8B-B14F-4D97-AF65-F5344CB8AC3E}">
        <p14:creationId xmlns:p14="http://schemas.microsoft.com/office/powerpoint/2010/main" val="959935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A10F020-20EF-4371-A8AB-86B4516B1AEE}" type="slidenum">
              <a:rPr lang="en-US" altLang="en-US"/>
              <a:pPr>
                <a:defRPr/>
              </a:pPr>
              <a:t>‹#›</a:t>
            </a:fld>
            <a:endParaRPr lang="en-US" altLang="en-US"/>
          </a:p>
        </p:txBody>
      </p:sp>
    </p:spTree>
    <p:extLst>
      <p:ext uri="{BB962C8B-B14F-4D97-AF65-F5344CB8AC3E}">
        <p14:creationId xmlns:p14="http://schemas.microsoft.com/office/powerpoint/2010/main" val="2083170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C99FF0A-DCD4-4217-BC3A-9CB521CE019C}" type="slidenum">
              <a:rPr lang="en-US" altLang="en-US"/>
              <a:pPr>
                <a:defRPr/>
              </a:pPr>
              <a:t>‹#›</a:t>
            </a:fld>
            <a:endParaRPr lang="en-US" altLang="en-US"/>
          </a:p>
        </p:txBody>
      </p:sp>
    </p:spTree>
    <p:extLst>
      <p:ext uri="{BB962C8B-B14F-4D97-AF65-F5344CB8AC3E}">
        <p14:creationId xmlns:p14="http://schemas.microsoft.com/office/powerpoint/2010/main" val="170413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666D242-22B6-447E-BFA2-450D7D365B02}" type="slidenum">
              <a:rPr lang="en-US" altLang="en-US"/>
              <a:pPr>
                <a:defRPr/>
              </a:pPr>
              <a:t>‹#›</a:t>
            </a:fld>
            <a:endParaRPr lang="en-US" altLang="en-US"/>
          </a:p>
        </p:txBody>
      </p:sp>
    </p:spTree>
    <p:extLst>
      <p:ext uri="{BB962C8B-B14F-4D97-AF65-F5344CB8AC3E}">
        <p14:creationId xmlns:p14="http://schemas.microsoft.com/office/powerpoint/2010/main" val="3166637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5E7538A8-C89B-44C0-9E88-4134C1160E7A}" type="slidenum">
              <a:rPr lang="en-US" altLang="en-US"/>
              <a:pPr>
                <a:defRPr/>
              </a:pPr>
              <a:t>‹#›</a:t>
            </a:fld>
            <a:endParaRPr lang="en-US" altLang="en-US"/>
          </a:p>
        </p:txBody>
      </p:sp>
    </p:spTree>
    <p:extLst>
      <p:ext uri="{BB962C8B-B14F-4D97-AF65-F5344CB8AC3E}">
        <p14:creationId xmlns:p14="http://schemas.microsoft.com/office/powerpoint/2010/main" val="3865474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6BFA3FD7-A5D8-47C7-9C43-4D15787BA764}" type="slidenum">
              <a:rPr lang="en-US" altLang="en-US"/>
              <a:pPr>
                <a:defRPr/>
              </a:pPr>
              <a:t>‹#›</a:t>
            </a:fld>
            <a:endParaRPr lang="en-US" altLang="en-US"/>
          </a:p>
        </p:txBody>
      </p:sp>
    </p:spTree>
    <p:extLst>
      <p:ext uri="{BB962C8B-B14F-4D97-AF65-F5344CB8AC3E}">
        <p14:creationId xmlns:p14="http://schemas.microsoft.com/office/powerpoint/2010/main" val="2689321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190165DD-0F30-4DD7-AE5F-C7D24E881E4A}" type="slidenum">
              <a:rPr lang="en-US" altLang="en-US"/>
              <a:pPr>
                <a:defRPr/>
              </a:pPr>
              <a:t>‹#›</a:t>
            </a:fld>
            <a:endParaRPr lang="en-US" altLang="en-US"/>
          </a:p>
        </p:txBody>
      </p:sp>
    </p:spTree>
    <p:extLst>
      <p:ext uri="{BB962C8B-B14F-4D97-AF65-F5344CB8AC3E}">
        <p14:creationId xmlns:p14="http://schemas.microsoft.com/office/powerpoint/2010/main" val="2578826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CA721E6-4094-44CD-9DA9-16A7B6558B82}" type="slidenum">
              <a:rPr lang="en-US" altLang="en-US"/>
              <a:pPr>
                <a:defRPr/>
              </a:pPr>
              <a:t>‹#›</a:t>
            </a:fld>
            <a:endParaRPr lang="en-US" altLang="en-US"/>
          </a:p>
        </p:txBody>
      </p:sp>
    </p:spTree>
    <p:extLst>
      <p:ext uri="{BB962C8B-B14F-4D97-AF65-F5344CB8AC3E}">
        <p14:creationId xmlns:p14="http://schemas.microsoft.com/office/powerpoint/2010/main" val="2073078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201EB12-F076-413E-AC08-52DEAFA27E64}" type="slidenum">
              <a:rPr lang="en-US" altLang="en-US"/>
              <a:pPr>
                <a:defRPr/>
              </a:pPr>
              <a:t>‹#›</a:t>
            </a:fld>
            <a:endParaRPr lang="en-US" altLang="en-US"/>
          </a:p>
        </p:txBody>
      </p:sp>
    </p:spTree>
    <p:extLst>
      <p:ext uri="{BB962C8B-B14F-4D97-AF65-F5344CB8AC3E}">
        <p14:creationId xmlns:p14="http://schemas.microsoft.com/office/powerpoint/2010/main" val="4016548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7" descr="christmascakesmall"/>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9050" y="-14288"/>
            <a:ext cx="9182100" cy="6886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6769B8A5-F2C5-4FEC-BF1C-1B7BC798699D}"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1719263"/>
            <a:ext cx="7772400" cy="1470025"/>
          </a:xfrm>
          <a:extLst>
            <a:ext uri="{909E8E84-426E-40DD-AFC4-6F175D3DCCD1}">
              <a14:hiddenFill xmlns:a14="http://schemas.microsoft.com/office/drawing/2010/main">
                <a:solidFill>
                  <a:srgbClr val="FF0080">
                    <a:alpha val="34117"/>
                  </a:srgbClr>
                </a:solidFill>
              </a14:hiddenFill>
            </a:ext>
            <a:ext uri="{91240B29-F687-4F45-9708-019B960494DF}">
              <a14:hiddenLine xmlns:a14="http://schemas.microsoft.com/office/drawing/2010/main" w="9525">
                <a:solidFill>
                  <a:srgbClr val="FF0080"/>
                </a:solidFill>
                <a:miter lim="800000"/>
                <a:headEnd/>
                <a:tailEnd/>
              </a14:hiddenLine>
            </a:ext>
          </a:extLst>
        </p:spPr>
        <p:txBody>
          <a:bodyPr/>
          <a:lstStyle/>
          <a:p>
            <a:pPr eaLnBrk="1" hangingPunct="1"/>
            <a:r>
              <a:rPr lang="en-US" altLang="en-US" sz="7200" smtClean="0">
                <a:solidFill>
                  <a:srgbClr val="FF0080"/>
                </a:solidFill>
              </a:rPr>
              <a:t>Christmas cake</a:t>
            </a:r>
            <a:endParaRPr lang="en-US" altLang="en-US" smtClean="0"/>
          </a:p>
        </p:txBody>
      </p:sp>
      <p:sp>
        <p:nvSpPr>
          <p:cNvPr id="5123" name="Text Box 15"/>
          <p:cNvSpPr txBox="1">
            <a:spLocks noChangeArrowheads="1"/>
          </p:cNvSpPr>
          <p:nvPr/>
        </p:nvSpPr>
        <p:spPr bwMode="auto">
          <a:xfrm>
            <a:off x="3870325" y="1719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of a Bullet </a:t>
            </a:r>
            <a:br>
              <a:rPr lang="en-GB" altLang="en-US" smtClean="0"/>
            </a:br>
            <a:r>
              <a:rPr lang="en-GB" altLang="en-US" smtClean="0"/>
              <a:t>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GB" altLang="en-US" smtClean="0">
                <a:solidFill>
                  <a:schemeClr val="bg2"/>
                </a:solidFill>
              </a:rPr>
              <a:t>Bullet Point</a:t>
            </a:r>
          </a:p>
          <a:p>
            <a:pPr eaLnBrk="1" hangingPunct="1"/>
            <a:r>
              <a:rPr lang="en-GB" altLang="en-US" smtClean="0">
                <a:solidFill>
                  <a:schemeClr val="bg2"/>
                </a:solidFill>
              </a:rPr>
              <a:t>Bullet Point</a:t>
            </a:r>
          </a:p>
          <a:p>
            <a:pPr lvl="1" eaLnBrk="1" hangingPunct="1"/>
            <a:r>
              <a:rPr lang="en-GB" altLang="en-US" smtClean="0">
                <a:solidFill>
                  <a:schemeClr val="bg2"/>
                </a:solidFill>
              </a:rPr>
              <a:t>Sub Bullet</a:t>
            </a:r>
            <a:endParaRPr lang="en-US" altLang="en-US" smtClean="0">
              <a:solidFill>
                <a:schemeClr val="bg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9219" name="Object 3"/>
          <p:cNvGraphicFramePr>
            <a:graphicFrameLocks noChangeAspect="1"/>
          </p:cNvGraphicFramePr>
          <p:nvPr>
            <p:ph type="chart" idx="1"/>
          </p:nvPr>
        </p:nvGraphicFramePr>
        <p:xfrm>
          <a:off x="2027238" y="1219200"/>
          <a:ext cx="6062662" cy="3759200"/>
        </p:xfrm>
        <a:graphic>
          <a:graphicData uri="http://schemas.openxmlformats.org/presentationml/2006/ole">
            <mc:AlternateContent xmlns:mc="http://schemas.openxmlformats.org/markup-compatibility/2006">
              <mc:Choice xmlns:v="urn:schemas-microsoft-com:vml" Requires="v">
                <p:oleObj spid="_x0000_s9220" name="Chart" r:id="rId4" imgW="7289800" imgH="4521200" progId="MSGraph.Chart.8">
                  <p:embed followColorScheme="full"/>
                </p:oleObj>
              </mc:Choice>
              <mc:Fallback>
                <p:oleObj name="Chart" r:id="rId4" imgW="7289800" imgH="45212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27238" y="1219200"/>
                        <a:ext cx="6062662"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1267" name="Rectangle 3"/>
          <p:cNvSpPr>
            <a:spLocks noGrp="1" noChangeArrowheads="1"/>
          </p:cNvSpPr>
          <p:nvPr>
            <p:ph type="body" sz="half" idx="1"/>
          </p:nvPr>
        </p:nvSpPr>
        <p:spPr>
          <a:xfrm>
            <a:off x="457200" y="1600200"/>
            <a:ext cx="4032250" cy="3700463"/>
          </a:xfrm>
        </p:spPr>
        <p:txBody>
          <a:bodyPr/>
          <a:lstStyle/>
          <a:p>
            <a:pPr eaLnBrk="1" hangingPunct="1"/>
            <a:r>
              <a:rPr lang="en-GB" altLang="en-US" sz="2800" smtClean="0"/>
              <a:t>Bullet 1</a:t>
            </a:r>
          </a:p>
          <a:p>
            <a:pPr eaLnBrk="1" hangingPunct="1"/>
            <a:r>
              <a:rPr lang="en-GB" altLang="en-US" sz="2800" smtClean="0"/>
              <a:t>Bullet 1</a:t>
            </a:r>
            <a:endParaRPr lang="en-US" altLang="en-US" sz="2800" smtClean="0"/>
          </a:p>
        </p:txBody>
      </p:sp>
      <p:pic>
        <p:nvPicPr>
          <p:cNvPr id="11268" name="Picture 23" descr="christtrelightssmall"/>
          <p:cNvPicPr>
            <a:picLocks noChangeAspect="1" noChangeArrowheads="1"/>
          </p:cNvPicPr>
          <p:nvPr/>
        </p:nvPicPr>
        <p:blipFill>
          <a:blip r:embed="rId3">
            <a:extLst>
              <a:ext uri="{28A0092B-C50C-407E-A947-70E740481C1C}">
                <a14:useLocalDpi xmlns:a14="http://schemas.microsoft.com/office/drawing/2010/main" val="0"/>
              </a:ext>
            </a:extLst>
          </a:blip>
          <a:srcRect l="10165" t="53319" r="61618"/>
          <a:stretch>
            <a:fillRect/>
          </a:stretch>
        </p:blipFill>
        <p:spPr bwMode="auto">
          <a:xfrm>
            <a:off x="5715000" y="1417638"/>
            <a:ext cx="2590800" cy="3214687"/>
          </a:xfrm>
          <a:prstGeom prst="rect">
            <a:avLst/>
          </a:prstGeom>
          <a:noFill/>
          <a:ln w="76200">
            <a:solidFill>
              <a:schemeClr val="hlink"/>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3315"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06" name="Group 18"/>
          <p:cNvGraphicFramePr>
            <a:graphicFrameLocks noGrp="1"/>
          </p:cNvGraphicFramePr>
          <p:nvPr>
            <p:ph sz="half" idx="2"/>
          </p:nvPr>
        </p:nvGraphicFramePr>
        <p:xfrm>
          <a:off x="4994275" y="1701800"/>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27" name="Rectangle 15"/>
          <p:cNvSpPr>
            <a:spLocks noChangeArrowheads="1"/>
          </p:cNvSpPr>
          <p:nvPr/>
        </p:nvSpPr>
        <p:spPr bwMode="auto">
          <a:xfrm>
            <a:off x="838200" y="411480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3328" name="Rectangle 16"/>
          <p:cNvSpPr>
            <a:spLocks noChangeArrowheads="1"/>
          </p:cNvSpPr>
          <p:nvPr/>
        </p:nvSpPr>
        <p:spPr bwMode="auto">
          <a:xfrm>
            <a:off x="3733800" y="411480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4080"/>
      </a:dk1>
      <a:lt1>
        <a:srgbClr val="0080FF"/>
      </a:lt1>
      <a:dk2>
        <a:srgbClr val="000000"/>
      </a:dk2>
      <a:lt2>
        <a:srgbClr val="0080FF"/>
      </a:lt2>
      <a:accent1>
        <a:srgbClr val="66CCFF"/>
      </a:accent1>
      <a:accent2>
        <a:srgbClr val="333399"/>
      </a:accent2>
      <a:accent3>
        <a:srgbClr val="AAAAAA"/>
      </a:accent3>
      <a:accent4>
        <a:srgbClr val="006CDA"/>
      </a:accent4>
      <a:accent5>
        <a:srgbClr val="B8E2FF"/>
      </a:accent5>
      <a:accent6>
        <a:srgbClr val="2D2D8A"/>
      </a:accent6>
      <a:hlink>
        <a:srgbClr val="FF66FF"/>
      </a:hlink>
      <a:folHlink>
        <a:srgbClr val="004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2004:Templates:Presentations:Designs:Clipboard</Template>
  <TotalTime>1032</TotalTime>
  <Words>214</Words>
  <Application>Microsoft Office PowerPoint</Application>
  <PresentationFormat>On-screen Show (4:3)</PresentationFormat>
  <Paragraphs>35</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Christmas cake</vt:lpstr>
      <vt:lpstr>Example of a Bullet  Point Slide</vt:lpstr>
      <vt:lpstr>Example of a chart</vt:lpstr>
      <vt:lpstr>Picture slide</vt:lpstr>
      <vt:lpstr>Examples of default styles</vt:lpstr>
      <vt:lpstr>Use of templates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Christmas Cake</dc:title>
  <dc:creator>Presentation Magazine</dc:creator>
  <cp:lastModifiedBy>Jonty Pearce</cp:lastModifiedBy>
  <cp:revision>41</cp:revision>
  <dcterms:modified xsi:type="dcterms:W3CDTF">2015-02-22T11:05:54Z</dcterms:modified>
</cp:coreProperties>
</file>