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7CA255"/>
    <a:srgbClr val="ADADAD"/>
    <a:srgbClr val="4C4C4C"/>
    <a:srgbClr val="333333"/>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66" d="100"/>
          <a:sy n="66" d="100"/>
        </p:scale>
        <p:origin x="-1098" y="-8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4C7B733-A8FE-4F95-B7C0-60061A5E67CF}" type="slidenum">
              <a:rPr lang="en-US" altLang="en-US"/>
              <a:pPr>
                <a:defRPr/>
              </a:pPr>
              <a:t>‹#›</a:t>
            </a:fld>
            <a:endParaRPr lang="en-US" altLang="en-US"/>
          </a:p>
        </p:txBody>
      </p:sp>
    </p:spTree>
    <p:extLst>
      <p:ext uri="{BB962C8B-B14F-4D97-AF65-F5344CB8AC3E}">
        <p14:creationId xmlns:p14="http://schemas.microsoft.com/office/powerpoint/2010/main" val="42864077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47A306B-65F9-45A4-813F-47658C2A7F13}" type="slidenum">
              <a:rPr lang="en-US" altLang="en-US"/>
              <a:pPr>
                <a:defRPr/>
              </a:pPr>
              <a:t>‹#›</a:t>
            </a:fld>
            <a:endParaRPr lang="en-US" altLang="en-US"/>
          </a:p>
        </p:txBody>
      </p:sp>
    </p:spTree>
    <p:extLst>
      <p:ext uri="{BB962C8B-B14F-4D97-AF65-F5344CB8AC3E}">
        <p14:creationId xmlns:p14="http://schemas.microsoft.com/office/powerpoint/2010/main" val="11657867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9DA391A-9667-4E70-9E7F-DF05CE5A83FB}"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44834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DF4C94C-736A-4C85-AAE8-0FCA5B4902EC}"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89709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8F61C40-693B-48E2-829F-8379D7BE7C28}"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788093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3AFC941-6A7F-4C69-A0D1-6179BA9B2A96}"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48881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5163A18-C4A2-457D-8F1C-F11BA200C23E}"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77395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6F02F55-2FF9-438C-9F32-40B8A4622AC9}"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813906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blueflower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FE5C1967-35F8-4773-8E7E-34B6117F6FDE}" type="slidenum">
              <a:rPr lang="en-US" altLang="en-US"/>
              <a:pPr>
                <a:defRPr/>
              </a:pPr>
              <a:t>‹#›</a:t>
            </a:fld>
            <a:endParaRPr lang="en-US" altLang="en-US"/>
          </a:p>
        </p:txBody>
      </p:sp>
    </p:spTree>
    <p:extLst>
      <p:ext uri="{BB962C8B-B14F-4D97-AF65-F5344CB8AC3E}">
        <p14:creationId xmlns:p14="http://schemas.microsoft.com/office/powerpoint/2010/main" val="2702309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BDE8C69-C790-4627-957A-5CDA87E23B6D}" type="slidenum">
              <a:rPr lang="en-US" altLang="en-US"/>
              <a:pPr>
                <a:defRPr/>
              </a:pPr>
              <a:t>‹#›</a:t>
            </a:fld>
            <a:endParaRPr lang="en-US" altLang="en-US"/>
          </a:p>
        </p:txBody>
      </p:sp>
    </p:spTree>
    <p:extLst>
      <p:ext uri="{BB962C8B-B14F-4D97-AF65-F5344CB8AC3E}">
        <p14:creationId xmlns:p14="http://schemas.microsoft.com/office/powerpoint/2010/main" val="900968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7E5E395-1756-4F20-9269-D94546D15FCA}" type="slidenum">
              <a:rPr lang="en-US" altLang="en-US"/>
              <a:pPr>
                <a:defRPr/>
              </a:pPr>
              <a:t>‹#›</a:t>
            </a:fld>
            <a:endParaRPr lang="en-US" altLang="en-US"/>
          </a:p>
        </p:txBody>
      </p:sp>
    </p:spTree>
    <p:extLst>
      <p:ext uri="{BB962C8B-B14F-4D97-AF65-F5344CB8AC3E}">
        <p14:creationId xmlns:p14="http://schemas.microsoft.com/office/powerpoint/2010/main" val="227854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7797B55-E424-4C13-A5CE-3CC42918B37D}" type="slidenum">
              <a:rPr lang="en-US" altLang="en-US"/>
              <a:pPr>
                <a:defRPr/>
              </a:pPr>
              <a:t>‹#›</a:t>
            </a:fld>
            <a:endParaRPr lang="en-US" altLang="en-US"/>
          </a:p>
        </p:txBody>
      </p:sp>
    </p:spTree>
    <p:extLst>
      <p:ext uri="{BB962C8B-B14F-4D97-AF65-F5344CB8AC3E}">
        <p14:creationId xmlns:p14="http://schemas.microsoft.com/office/powerpoint/2010/main" val="29723244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5129405-27A7-491D-A081-9D6318938CCE}" type="slidenum">
              <a:rPr lang="en-US" altLang="en-US"/>
              <a:pPr>
                <a:defRPr/>
              </a:pPr>
              <a:t>‹#›</a:t>
            </a:fld>
            <a:endParaRPr lang="en-US" altLang="en-US"/>
          </a:p>
        </p:txBody>
      </p:sp>
    </p:spTree>
    <p:extLst>
      <p:ext uri="{BB962C8B-B14F-4D97-AF65-F5344CB8AC3E}">
        <p14:creationId xmlns:p14="http://schemas.microsoft.com/office/powerpoint/2010/main" val="1882128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6557FCE-477E-46E1-AA00-AB9035624377}" type="slidenum">
              <a:rPr lang="en-US" altLang="en-US"/>
              <a:pPr>
                <a:defRPr/>
              </a:pPr>
              <a:t>‹#›</a:t>
            </a:fld>
            <a:endParaRPr lang="en-US" altLang="en-US"/>
          </a:p>
        </p:txBody>
      </p:sp>
    </p:spTree>
    <p:extLst>
      <p:ext uri="{BB962C8B-B14F-4D97-AF65-F5344CB8AC3E}">
        <p14:creationId xmlns:p14="http://schemas.microsoft.com/office/powerpoint/2010/main" val="2957474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934CAF2-50E4-44EB-B6F5-AF3716BB9A15}" type="slidenum">
              <a:rPr lang="en-US" altLang="en-US"/>
              <a:pPr>
                <a:defRPr/>
              </a:pPr>
              <a:t>‹#›</a:t>
            </a:fld>
            <a:endParaRPr lang="en-US" altLang="en-US"/>
          </a:p>
        </p:txBody>
      </p:sp>
    </p:spTree>
    <p:extLst>
      <p:ext uri="{BB962C8B-B14F-4D97-AF65-F5344CB8AC3E}">
        <p14:creationId xmlns:p14="http://schemas.microsoft.com/office/powerpoint/2010/main" val="2781159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993E198-B9AF-4CB8-8D68-6C81CCEAE958}" type="slidenum">
              <a:rPr lang="en-US" altLang="en-US"/>
              <a:pPr>
                <a:defRPr/>
              </a:pPr>
              <a:t>‹#›</a:t>
            </a:fld>
            <a:endParaRPr lang="en-US" altLang="en-US"/>
          </a:p>
        </p:txBody>
      </p:sp>
    </p:spTree>
    <p:extLst>
      <p:ext uri="{BB962C8B-B14F-4D97-AF65-F5344CB8AC3E}">
        <p14:creationId xmlns:p14="http://schemas.microsoft.com/office/powerpoint/2010/main" val="1345893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BEC64F21-A058-4050-A087-A8DB4A27A33A}" type="slidenum">
              <a:rPr lang="en-US" altLang="en-US"/>
              <a:pPr>
                <a:defRPr/>
              </a:pPr>
              <a:t>‹#›</a:t>
            </a:fld>
            <a:endParaRPr lang="en-US" altLang="en-US"/>
          </a:p>
        </p:txBody>
      </p:sp>
    </p:spTree>
    <p:extLst>
      <p:ext uri="{BB962C8B-B14F-4D97-AF65-F5344CB8AC3E}">
        <p14:creationId xmlns:p14="http://schemas.microsoft.com/office/powerpoint/2010/main" val="3253983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57D2ABEA-1BE6-4F55-80DD-AF367DDCEBD8}" type="slidenum">
              <a:rPr lang="en-US" altLang="en-US"/>
              <a:pPr>
                <a:defRPr/>
              </a:pPr>
              <a:t>‹#›</a:t>
            </a:fld>
            <a:endParaRPr lang="en-US" altLang="en-US"/>
          </a:p>
        </p:txBody>
      </p:sp>
    </p:spTree>
    <p:extLst>
      <p:ext uri="{BB962C8B-B14F-4D97-AF65-F5344CB8AC3E}">
        <p14:creationId xmlns:p14="http://schemas.microsoft.com/office/powerpoint/2010/main" val="2092040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21A85697-C834-45D5-AF4B-818855423B4D}" type="slidenum">
              <a:rPr lang="en-US" altLang="en-US"/>
              <a:pPr>
                <a:defRPr/>
              </a:pPr>
              <a:t>‹#›</a:t>
            </a:fld>
            <a:endParaRPr lang="en-US" altLang="en-US"/>
          </a:p>
        </p:txBody>
      </p:sp>
    </p:spTree>
    <p:extLst>
      <p:ext uri="{BB962C8B-B14F-4D97-AF65-F5344CB8AC3E}">
        <p14:creationId xmlns:p14="http://schemas.microsoft.com/office/powerpoint/2010/main" val="4229563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05DB024-4331-4C0E-949B-4650C64AA390}" type="slidenum">
              <a:rPr lang="en-US" altLang="en-US"/>
              <a:pPr>
                <a:defRPr/>
              </a:pPr>
              <a:t>‹#›</a:t>
            </a:fld>
            <a:endParaRPr lang="en-US" altLang="en-US"/>
          </a:p>
        </p:txBody>
      </p:sp>
    </p:spTree>
    <p:extLst>
      <p:ext uri="{BB962C8B-B14F-4D97-AF65-F5344CB8AC3E}">
        <p14:creationId xmlns:p14="http://schemas.microsoft.com/office/powerpoint/2010/main" val="2317157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253D889-D0E9-4947-80CD-F00973D991D2}" type="slidenum">
              <a:rPr lang="en-US" altLang="en-US"/>
              <a:pPr>
                <a:defRPr/>
              </a:pPr>
              <a:t>‹#›</a:t>
            </a:fld>
            <a:endParaRPr lang="en-US" altLang="en-US"/>
          </a:p>
        </p:txBody>
      </p:sp>
    </p:spTree>
    <p:extLst>
      <p:ext uri="{BB962C8B-B14F-4D97-AF65-F5344CB8AC3E}">
        <p14:creationId xmlns:p14="http://schemas.microsoft.com/office/powerpoint/2010/main" val="2292967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descr="blueflowers"/>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10"/>
          <p:cNvSpPr>
            <a:spLocks noChangeArrowheads="1"/>
          </p:cNvSpPr>
          <p:nvPr userDrawn="1"/>
        </p:nvSpPr>
        <p:spPr bwMode="auto">
          <a:xfrm>
            <a:off x="0" y="0"/>
            <a:ext cx="9144000" cy="6858000"/>
          </a:xfrm>
          <a:prstGeom prst="rect">
            <a:avLst/>
          </a:prstGeom>
          <a:solidFill>
            <a:srgbClr val="FFFFFF">
              <a:alpha val="76077"/>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2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6DC412C2-1275-4468-9B3D-0B8474A1BCFC}"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838200"/>
            <a:ext cx="7772400" cy="1470025"/>
          </a:xfrm>
        </p:spPr>
        <p:txBody>
          <a:bodyPr/>
          <a:lstStyle/>
          <a:p>
            <a:pPr eaLnBrk="1" hangingPunct="1"/>
            <a:r>
              <a:rPr lang="en-GB" altLang="en-US" sz="7200" b="1" smtClean="0">
                <a:solidFill>
                  <a:schemeClr val="bg2"/>
                </a:solidFill>
              </a:rPr>
              <a:t>Purple flowers</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Text Box 22"/>
          <p:cNvSpPr txBox="1">
            <a:spLocks noChangeArrowheads="1"/>
          </p:cNvSpPr>
          <p:nvPr/>
        </p:nvSpPr>
        <p:spPr bwMode="auto">
          <a:xfrm>
            <a:off x="2133600" y="2308225"/>
            <a:ext cx="4953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5400">
                <a:solidFill>
                  <a:schemeClr val="bg2"/>
                </a:solidFill>
              </a:rPr>
              <a:t>template</a:t>
            </a:r>
            <a:endParaRPr lang="en-US" altLang="en-US">
              <a:solidFill>
                <a:schemeClr val="bg2"/>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solidFill>
                  <a:schemeClr val="bg2"/>
                </a:solidFill>
              </a:rPr>
              <a:t>Bullet Point</a:t>
            </a:r>
          </a:p>
          <a:p>
            <a:pPr eaLnBrk="1" hangingPunct="1"/>
            <a:r>
              <a:rPr lang="en-GB" altLang="en-US" smtClean="0">
                <a:solidFill>
                  <a:schemeClr val="bg2"/>
                </a:solidFill>
              </a:rPr>
              <a:t>Bullet Point</a:t>
            </a:r>
          </a:p>
          <a:p>
            <a:pPr lvl="1" eaLnBrk="1" hangingPunct="1"/>
            <a:r>
              <a:rPr lang="en-GB" altLang="en-US" smtClean="0">
                <a:solidFill>
                  <a:schemeClr val="bg2"/>
                </a:solidFill>
              </a:rPr>
              <a:t>Sub Bullet</a:t>
            </a:r>
            <a:endParaRPr lang="en-US" altLang="en-US" smtClean="0">
              <a:solidFill>
                <a:schemeClr val="bg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1600200"/>
            <a:ext cx="2628900" cy="3284538"/>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0080FF"/>
      </a:lt1>
      <a:dk2>
        <a:srgbClr val="000000"/>
      </a:dk2>
      <a:lt2>
        <a:srgbClr val="0080FF"/>
      </a:lt2>
      <a:accent1>
        <a:srgbClr val="66CCFF"/>
      </a:accent1>
      <a:accent2>
        <a:srgbClr val="333399"/>
      </a:accent2>
      <a:accent3>
        <a:srgbClr val="AAAAAA"/>
      </a:accent3>
      <a:accent4>
        <a:srgbClr val="006CDA"/>
      </a:accent4>
      <a:accent5>
        <a:srgbClr val="B8E2FF"/>
      </a:accent5>
      <a:accent6>
        <a:srgbClr val="2D2D8A"/>
      </a:accent6>
      <a:hlink>
        <a:srgbClr val="FF66FF"/>
      </a:hlink>
      <a:folHlink>
        <a:srgbClr val="004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2004:Templates:Presentations:Designs:Clipboard</Template>
  <TotalTime>993</TotalTime>
  <Words>217</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Purple flowers</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Purple Flowers Template</dc:title>
  <dc:creator>Presentation Magazine</dc:creator>
  <cp:lastModifiedBy>Jonty Pearce</cp:lastModifiedBy>
  <cp:revision>33</cp:revision>
  <dcterms:modified xsi:type="dcterms:W3CDTF">2015-02-22T11:05:51Z</dcterms:modified>
</cp:coreProperties>
</file>