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8000FF"/>
    <a:srgbClr val="666666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100" d="100"/>
          <a:sy n="100" d="100"/>
        </p:scale>
        <p:origin x="-1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827B69B-B3A8-4811-BBE6-5BFB1CA535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757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18D8F40-7997-467B-83C8-7EEC8D1CA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0072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598E56-F437-42DC-810A-79E7F039F95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180102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5DD6D23-80CA-4F53-8221-F6FF8BAF9CA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2047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579C4D-CB40-420B-B471-311B0E933B8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52238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86344D-12CD-417B-8A5A-AB0EE6395D9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4351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5D0607-57C4-42D4-9207-C312F54409C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792498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8585AE-3521-4383-B0CF-249596CD548F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68985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ballon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" t="1375" r="140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C585C5-949F-4AD4-A925-35B998DAF7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98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BFA0-0337-4BD0-91A3-E17DC29264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30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5C546-8DAF-4F70-BE17-CED7C230C6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7330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757DC-E131-4D36-BDA7-EEC6B7D26C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1301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7DA33-854E-4A3A-ADDC-F85FFA5E6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9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5A828-2544-431B-810E-CC0CF47C8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23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1AD17-7DA2-4372-9C03-B60E8509F6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68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3F598-06D7-4716-8F2B-537EDF9676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504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5E562-8A54-4507-B070-280D46F397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959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5AD6B-F706-475D-9580-9679046E1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98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BDA6-5FAC-4B90-A9B4-E0DF4BCD55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32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50EBF-1B84-4BA5-B96C-A3A0EC033F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585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0BBDA-F449-4EE2-BFAE-F24E065B4A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275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ballons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20" r="75278"/>
          <a:stretch>
            <a:fillRect/>
          </a:stretch>
        </p:blipFill>
        <p:spPr bwMode="auto">
          <a:xfrm>
            <a:off x="0" y="3875088"/>
            <a:ext cx="2438400" cy="298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5055504-2A36-422A-B9EF-9DD99D83A0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2FDF7">
                        <a:alpha val="34000"/>
                      </a:srgbClr>
                    </a:gs>
                    <a:gs pos="100000">
                      <a:srgbClr val="F2FDF7">
                        <a:alpha val="34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z="7200" smtClean="0"/>
              <a:t>Balloons</a:t>
            </a:r>
            <a:endParaRPr lang="en-US" altLang="en-US" smtClean="0"/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5124" name="Text Box 22"/>
          <p:cNvSpPr txBox="1">
            <a:spLocks noChangeArrowheads="1"/>
          </p:cNvSpPr>
          <p:nvPr/>
        </p:nvSpPr>
        <p:spPr bwMode="auto">
          <a:xfrm>
            <a:off x="3429000" y="2743200"/>
            <a:ext cx="236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>
                <a:solidFill>
                  <a:schemeClr val="bg2"/>
                </a:solidFill>
              </a:rPr>
              <a:t>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lvl="1" eaLnBrk="1" hangingPunct="1"/>
            <a:r>
              <a:rPr lang="en-GB" altLang="en-US" smtClean="0">
                <a:solidFill>
                  <a:schemeClr val="bg2"/>
                </a:solidFill>
              </a:rPr>
              <a:t>Sub Bullet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chart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2027238" y="1219200"/>
          <a:ext cx="6062662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7289800" imgH="4521200" progId="MSGraph.Chart.8">
                  <p:embed followColorScheme="full"/>
                </p:oleObj>
              </mc:Choice>
              <mc:Fallback>
                <p:oleObj name="Chart" r:id="rId4" imgW="7289800" imgH="45212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7238" y="1219200"/>
                        <a:ext cx="6062662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3" descr="lights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r="63986" b="2190"/>
          <a:stretch>
            <a:fillRect/>
          </a:stretch>
        </p:blipFill>
        <p:spPr bwMode="auto">
          <a:xfrm>
            <a:off x="5410200" y="1363663"/>
            <a:ext cx="3306763" cy="3521075"/>
          </a:xfrm>
          <a:prstGeom prst="rect">
            <a:avLst/>
          </a:prstGeo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2250" cy="37004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1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sz="half" idx="2"/>
          </p:nvPr>
        </p:nvGraphicFramePr>
        <p:xfrm>
          <a:off x="4994275" y="1701800"/>
          <a:ext cx="3630613" cy="1727200"/>
        </p:xfrm>
        <a:graphic>
          <a:graphicData uri="http://schemas.openxmlformats.org/drawingml/2006/table">
            <a:tbl>
              <a:tblPr/>
              <a:tblGrid>
                <a:gridCol w="1816100"/>
                <a:gridCol w="1814513"/>
              </a:tblGrid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Table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3497263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  <a:endParaRPr lang="en-US" alt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6392863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</a:p>
          <a:p>
            <a:pPr algn="ctr" eaLnBrk="1" hangingPunct="1"/>
            <a:r>
              <a:rPr lang="en-GB" altLang="en-US"/>
              <a:t>With shadow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42557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and Open Office Impress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32251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  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4080"/>
      </a:dk1>
      <a:lt1>
        <a:srgbClr val="FFFFFF"/>
      </a:lt1>
      <a:dk2>
        <a:srgbClr val="FF66FF"/>
      </a:dk2>
      <a:lt2>
        <a:srgbClr val="004080"/>
      </a:lt2>
      <a:accent1>
        <a:srgbClr val="66CCFF"/>
      </a:accent1>
      <a:accent2>
        <a:srgbClr val="333399"/>
      </a:accent2>
      <a:accent3>
        <a:srgbClr val="FFFFFF"/>
      </a:accent3>
      <a:accent4>
        <a:srgbClr val="00356C"/>
      </a:accent4>
      <a:accent5>
        <a:srgbClr val="B8E2FF"/>
      </a:accent5>
      <a:accent6>
        <a:srgbClr val="2D2D8A"/>
      </a:accent6>
      <a:hlink>
        <a:srgbClr val="666666"/>
      </a:hlink>
      <a:folHlink>
        <a:srgbClr val="66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2004:Templates:Presentations:Designs:Clipboard</Template>
  <TotalTime>1029</TotalTime>
  <Words>215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Graph Chart</vt:lpstr>
      <vt:lpstr>Balloons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 Balloons Template</dc:title>
  <dc:creator>Presentation Magazine</dc:creator>
  <cp:lastModifiedBy>Jonty Pearce</cp:lastModifiedBy>
  <cp:revision>38</cp:revision>
  <dcterms:modified xsi:type="dcterms:W3CDTF">2015-02-22T11:05:51Z</dcterms:modified>
</cp:coreProperties>
</file>