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2FDF7"/>
    <a:srgbClr val="800040"/>
    <a:srgbClr val="FF0080"/>
    <a:srgbClr val="5D7E9D"/>
    <a:srgbClr val="191919"/>
    <a:srgbClr val="8000FF"/>
    <a:srgbClr val="666666"/>
    <a:srgbClr val="FF6FC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172" autoAdjust="0"/>
    <p:restoredTop sz="91734" autoAdjust="0"/>
  </p:normalViewPr>
  <p:slideViewPr>
    <p:cSldViewPr snapToObjects="1">
      <p:cViewPr>
        <p:scale>
          <a:sx n="100" d="100"/>
          <a:sy n="100" d="100"/>
        </p:scale>
        <p:origin x="-108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56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56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8827B69B-B3A8-4811-BBE6-5BFB1CA5352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817578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076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 smtClean="0"/>
              <a:t>Click to edit Master text styles</a:t>
            </a:r>
          </a:p>
          <a:p>
            <a:pPr lvl="1"/>
            <a:r>
              <a:rPr lang="en-US" altLang="en-US" noProof="0" smtClean="0"/>
              <a:t>Second level</a:t>
            </a:r>
          </a:p>
          <a:p>
            <a:pPr lvl="2"/>
            <a:r>
              <a:rPr lang="en-US" altLang="en-US" noProof="0" smtClean="0"/>
              <a:t>Third level</a:t>
            </a:r>
          </a:p>
          <a:p>
            <a:pPr lvl="3"/>
            <a:r>
              <a:rPr lang="en-US" altLang="en-US" noProof="0" smtClean="0"/>
              <a:t>Fourth level</a:t>
            </a:r>
          </a:p>
          <a:p>
            <a:pPr lvl="4"/>
            <a:r>
              <a:rPr lang="en-US" altLang="en-US" noProof="0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718D8F40-7997-467B-83C8-7EEC8D1CABD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0007240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0598E56-F437-42DC-810A-79E7F039F956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614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val="31801028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5DD6D23-80CA-4F53-8221-F6FF8BAF9CA3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819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val="22047372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1579C4D-CB40-420B-B471-311B0E933B8A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1024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val="295223896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5386344D-12CD-417B-8A5A-AB0EE6395D9E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1229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val="32435131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F5D0607-57C4-42D4-9207-C312F54409C2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1433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val="79249809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88585AE-3521-4383-B0CF-249596CD548F}" type="slidenum">
              <a:rPr lang="en-US" altLang="en-US"/>
              <a:pPr/>
              <a:t>6</a:t>
            </a:fld>
            <a:endParaRPr lang="en-US" altLang="en-US"/>
          </a:p>
        </p:txBody>
      </p:sp>
      <p:sp>
        <p:nvSpPr>
          <p:cNvPr id="1638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val="16898516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2" descr="ballons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15" t="1375" r="1408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19697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en-US" noProof="0" smtClean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95275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altLang="en-US" noProof="0" smtClean="0"/>
              <a:t>Click to edit Master subtitle style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3C585C5-949F-4AD4-A925-35B998DAF7B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189851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E3BFA0-0337-4BD0-91A3-E17DC292642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303026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0260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0260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65C546-8DAF-4F70-BE17-CED7C230C67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2733072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3700463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8757DC-E131-4D36-BDA7-EEC6B7D26C6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3130172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37004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37004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07DA33-854E-4A3A-ADDC-F85FFA5E619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3796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45A828-2544-431B-810E-CC0CF47C82A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552350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31AD17-7DA2-4372-9C03-B60E8509F64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676840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37004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37004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13F598-06D7-4716-8F2B-537EDF96766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050482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E5E562-8A54-4507-B070-280D46F397E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095989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45AD6B-F706-475D-9580-9679046E110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579841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F3BDA6-5FAC-4B90-A9B4-E0DF4BCD554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413295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350EBF-1B84-4BA5-B96C-A3A0EC033F6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458507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90BBDA-F449-4EE2-BFAE-F24E065B4A0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927523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4" descr="ballons"/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8420" r="75278"/>
          <a:stretch>
            <a:fillRect/>
          </a:stretch>
        </p:blipFill>
        <p:spPr bwMode="auto">
          <a:xfrm>
            <a:off x="0" y="3875088"/>
            <a:ext cx="2438400" cy="2982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3700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15055504-2A36-422A-B9EF-9DD99D83A0C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74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wmf"/><Relationship Id="rId4" Type="http://schemas.openxmlformats.org/officeDocument/2006/relationships/oleObject" Target="../embeddings/oleObject1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371600"/>
            <a:ext cx="7772400" cy="1470025"/>
          </a:xfrm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F2FDF7">
                        <a:alpha val="34000"/>
                      </a:srgbClr>
                    </a:gs>
                    <a:gs pos="100000">
                      <a:srgbClr val="F2FDF7">
                        <a:alpha val="34000"/>
                      </a:srgb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008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GB" altLang="en-US" sz="7200" smtClean="0"/>
              <a:t>Balloons</a:t>
            </a:r>
            <a:endParaRPr lang="en-US" altLang="en-US" smtClean="0"/>
          </a:p>
        </p:txBody>
      </p:sp>
      <p:sp>
        <p:nvSpPr>
          <p:cNvPr id="5123" name="Text Box 15"/>
          <p:cNvSpPr txBox="1">
            <a:spLocks noChangeArrowheads="1"/>
          </p:cNvSpPr>
          <p:nvPr/>
        </p:nvSpPr>
        <p:spPr bwMode="auto">
          <a:xfrm>
            <a:off x="3870325" y="1719263"/>
            <a:ext cx="18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GB" altLang="en-US"/>
          </a:p>
        </p:txBody>
      </p:sp>
      <p:sp>
        <p:nvSpPr>
          <p:cNvPr id="5124" name="Text Box 22"/>
          <p:cNvSpPr txBox="1">
            <a:spLocks noChangeArrowheads="1"/>
          </p:cNvSpPr>
          <p:nvPr/>
        </p:nvSpPr>
        <p:spPr bwMode="auto">
          <a:xfrm>
            <a:off x="3429000" y="2743200"/>
            <a:ext cx="23622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4400">
                <a:solidFill>
                  <a:schemeClr val="bg2"/>
                </a:solidFill>
              </a:rPr>
              <a:t>template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Example of a Bullet Point Slide</a:t>
            </a:r>
            <a:endParaRPr lang="en-US" altLang="en-US" smtClean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GB" altLang="en-US" smtClean="0">
                <a:solidFill>
                  <a:schemeClr val="bg2"/>
                </a:solidFill>
              </a:rPr>
              <a:t>Bullet Point</a:t>
            </a:r>
          </a:p>
          <a:p>
            <a:pPr eaLnBrk="1" hangingPunct="1"/>
            <a:r>
              <a:rPr lang="en-GB" altLang="en-US" smtClean="0">
                <a:solidFill>
                  <a:schemeClr val="bg2"/>
                </a:solidFill>
              </a:rPr>
              <a:t>Bullet Point</a:t>
            </a:r>
          </a:p>
          <a:p>
            <a:pPr lvl="1" eaLnBrk="1" hangingPunct="1"/>
            <a:r>
              <a:rPr lang="en-GB" altLang="en-US" smtClean="0">
                <a:solidFill>
                  <a:schemeClr val="bg2"/>
                </a:solidFill>
              </a:rPr>
              <a:t>Sub Bullet</a:t>
            </a:r>
            <a:endParaRPr lang="en-US" altLang="en-US" smtClean="0">
              <a:solidFill>
                <a:schemeClr val="bg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Example of a chart</a:t>
            </a:r>
            <a:endParaRPr lang="en-US" altLang="en-US" smtClean="0"/>
          </a:p>
        </p:txBody>
      </p:sp>
      <p:graphicFrame>
        <p:nvGraphicFramePr>
          <p:cNvPr id="9219" name="Object 3"/>
          <p:cNvGraphicFramePr>
            <a:graphicFrameLocks noChangeAspect="1"/>
          </p:cNvGraphicFramePr>
          <p:nvPr>
            <p:ph type="chart" idx="1"/>
          </p:nvPr>
        </p:nvGraphicFramePr>
        <p:xfrm>
          <a:off x="2027238" y="1219200"/>
          <a:ext cx="6062662" cy="3759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0" name="Chart" r:id="rId4" imgW="7289800" imgH="4521200" progId="MSGraph.Chart.8">
                  <p:embed followColorScheme="full"/>
                </p:oleObj>
              </mc:Choice>
              <mc:Fallback>
                <p:oleObj name="Chart" r:id="rId4" imgW="7289800" imgH="4521200" progId="MSGraph.Chart.8">
                  <p:embed followColorScheme="full"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27238" y="1219200"/>
                        <a:ext cx="6062662" cy="3759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3" descr="lightssmall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6681" r="63986" b="2190"/>
          <a:stretch>
            <a:fillRect/>
          </a:stretch>
        </p:blipFill>
        <p:spPr bwMode="auto">
          <a:xfrm>
            <a:off x="5410200" y="1363663"/>
            <a:ext cx="3306763" cy="3521075"/>
          </a:xfrm>
          <a:prstGeom prst="rect">
            <a:avLst/>
          </a:prstGeom>
          <a:noFill/>
          <a:ln w="76200">
            <a:solidFill>
              <a:schemeClr val="accent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26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Picture slide</a:t>
            </a:r>
            <a:endParaRPr lang="en-US" altLang="en-US" smtClean="0"/>
          </a:p>
        </p:txBody>
      </p:sp>
      <p:sp>
        <p:nvSpPr>
          <p:cNvPr id="11268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4032250" cy="3700463"/>
          </a:xfrm>
        </p:spPr>
        <p:txBody>
          <a:bodyPr/>
          <a:lstStyle/>
          <a:p>
            <a:pPr eaLnBrk="1" hangingPunct="1"/>
            <a:r>
              <a:rPr lang="en-GB" altLang="en-US" sz="2800" smtClean="0"/>
              <a:t>Bullet 1</a:t>
            </a:r>
          </a:p>
          <a:p>
            <a:pPr eaLnBrk="1" hangingPunct="1"/>
            <a:r>
              <a:rPr lang="en-GB" altLang="en-US" sz="2800" smtClean="0"/>
              <a:t>Bullet 1</a:t>
            </a:r>
            <a:endParaRPr lang="en-US" altLang="en-US" sz="2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Examples of default styles</a:t>
            </a:r>
            <a:endParaRPr lang="en-US" altLang="en-US" smtClean="0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/>
            <a:r>
              <a:rPr lang="en-GB" altLang="en-US" sz="2800" smtClean="0"/>
              <a:t>Text and lines are like this</a:t>
            </a:r>
          </a:p>
          <a:p>
            <a:pPr eaLnBrk="1" hangingPunct="1"/>
            <a:r>
              <a:rPr lang="en-GB" altLang="en-US" sz="2800" u="sng" smtClean="0">
                <a:solidFill>
                  <a:schemeClr val="hlink"/>
                </a:solidFill>
              </a:rPr>
              <a:t>Hyperlinks like this</a:t>
            </a:r>
          </a:p>
          <a:p>
            <a:pPr eaLnBrk="1" hangingPunct="1"/>
            <a:r>
              <a:rPr lang="en-GB" altLang="en-US" sz="2800" u="sng" smtClean="0">
                <a:solidFill>
                  <a:schemeClr val="folHlink"/>
                </a:solidFill>
              </a:rPr>
              <a:t>Visited hyperlinks like this</a:t>
            </a:r>
            <a:endParaRPr lang="en-US" altLang="en-US" sz="2800" u="sng" smtClean="0">
              <a:solidFill>
                <a:schemeClr val="folHlink"/>
              </a:solidFill>
            </a:endParaRPr>
          </a:p>
        </p:txBody>
      </p:sp>
      <p:graphicFrame>
        <p:nvGraphicFramePr>
          <p:cNvPr id="12306" name="Group 18"/>
          <p:cNvGraphicFramePr>
            <a:graphicFrameLocks noGrp="1"/>
          </p:cNvGraphicFramePr>
          <p:nvPr>
            <p:ph sz="half" idx="2"/>
          </p:nvPr>
        </p:nvGraphicFramePr>
        <p:xfrm>
          <a:off x="4994275" y="1701800"/>
          <a:ext cx="3630613" cy="1727200"/>
        </p:xfrm>
        <a:graphic>
          <a:graphicData uri="http://schemas.openxmlformats.org/drawingml/2006/table">
            <a:tbl>
              <a:tblPr/>
              <a:tblGrid>
                <a:gridCol w="1816100"/>
                <a:gridCol w="1814513"/>
              </a:tblGrid>
              <a:tr h="8636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Table</a:t>
                      </a:r>
                      <a:endParaRPr kumimoji="0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636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3327" name="Rectangle 15"/>
          <p:cNvSpPr>
            <a:spLocks noChangeArrowheads="1"/>
          </p:cNvSpPr>
          <p:nvPr/>
        </p:nvSpPr>
        <p:spPr bwMode="auto">
          <a:xfrm>
            <a:off x="3497263" y="4114800"/>
            <a:ext cx="2232025" cy="13684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/>
              <a:t>Text box</a:t>
            </a:r>
            <a:endParaRPr lang="en-US" altLang="en-US"/>
          </a:p>
        </p:txBody>
      </p:sp>
      <p:sp>
        <p:nvSpPr>
          <p:cNvPr id="13328" name="Rectangle 16"/>
          <p:cNvSpPr>
            <a:spLocks noChangeArrowheads="1"/>
          </p:cNvSpPr>
          <p:nvPr/>
        </p:nvSpPr>
        <p:spPr bwMode="auto">
          <a:xfrm>
            <a:off x="6392863" y="4114800"/>
            <a:ext cx="2232025" cy="13684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/>
              <a:t>Text box</a:t>
            </a:r>
          </a:p>
          <a:p>
            <a:pPr algn="ctr" eaLnBrk="1" hangingPunct="1"/>
            <a:r>
              <a:rPr lang="en-GB" altLang="en-US"/>
              <a:t>With shadow</a:t>
            </a:r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GB" altLang="en-US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15364" name="Text Box 4"/>
          <p:cNvSpPr txBox="1">
            <a:spLocks noChangeArrowheads="1"/>
          </p:cNvSpPr>
          <p:nvPr/>
        </p:nvSpPr>
        <p:spPr bwMode="auto">
          <a:xfrm>
            <a:off x="1150938" y="1425575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000" b="1">
                <a:cs typeface="Arial" panose="020B0604020202020204" pitchFamily="34" charset="0"/>
              </a:rPr>
              <a:t>You are free to use these templates for your personal and business presentations.</a:t>
            </a:r>
          </a:p>
        </p:txBody>
      </p:sp>
      <p:sp>
        <p:nvSpPr>
          <p:cNvPr id="15365" name="Text Box 5"/>
          <p:cNvSpPr txBox="1">
            <a:spLocks noChangeArrowheads="1"/>
          </p:cNvSpPr>
          <p:nvPr/>
        </p:nvSpPr>
        <p:spPr bwMode="auto">
          <a:xfrm>
            <a:off x="1150938" y="3140075"/>
            <a:ext cx="3409950" cy="225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600" b="1" u="sng">
                <a:cs typeface="Arial" panose="020B0604020202020204" pitchFamily="34" charset="0"/>
              </a:rPr>
              <a:t>Do</a:t>
            </a:r>
          </a:p>
          <a:p>
            <a:pPr eaLnBrk="1" hangingPunct="1">
              <a:buFont typeface="Wingdings" panose="05000000000000000000" pitchFamily="2" charset="2"/>
              <a:buChar char="ü"/>
            </a:pPr>
            <a:r>
              <a:rPr lang="en-GB" altLang="en-US" sz="1400">
                <a:cs typeface="Arial" panose="020B0604020202020204" pitchFamily="34" charset="0"/>
              </a:rPr>
              <a:t>Use these templates for your presentations</a:t>
            </a:r>
          </a:p>
          <a:p>
            <a:pPr eaLnBrk="1" hangingPunct="1">
              <a:buFont typeface="Wingdings" panose="05000000000000000000" pitchFamily="2" charset="2"/>
              <a:buChar char="ü"/>
            </a:pPr>
            <a:r>
              <a:rPr lang="en-GB" altLang="en-US" sz="1400">
                <a:cs typeface="Arial" panose="020B0604020202020204" pitchFamily="34" charset="0"/>
              </a:rPr>
              <a:t>Display your presentation on a web site provided that it is not for the purpose of downloading the template.</a:t>
            </a:r>
          </a:p>
          <a:p>
            <a:pPr eaLnBrk="1" hangingPunct="1">
              <a:buFont typeface="Wingdings" panose="05000000000000000000" pitchFamily="2" charset="2"/>
              <a:buChar char="ü"/>
            </a:pPr>
            <a:r>
              <a:rPr lang="en-US" altLang="en-US" sz="1400">
                <a:cs typeface="Arial" panose="020B0604020202020204" pitchFamily="34" charset="0"/>
              </a:rPr>
              <a:t>If you like these templates, we would always appreciate a link back to our website.  Many thanks.</a:t>
            </a:r>
          </a:p>
          <a:p>
            <a:pPr eaLnBrk="1" hangingPunct="1">
              <a:buFont typeface="Wingdings" panose="05000000000000000000" pitchFamily="2" charset="2"/>
              <a:buChar char="ü"/>
            </a:pPr>
            <a:endParaRPr lang="en-US" altLang="en-US" sz="1400">
              <a:cs typeface="Arial" panose="020B0604020202020204" pitchFamily="34" charset="0"/>
            </a:endParaRPr>
          </a:p>
        </p:txBody>
      </p:sp>
      <p:sp>
        <p:nvSpPr>
          <p:cNvPr id="15366" name="Text Box 6"/>
          <p:cNvSpPr txBox="1">
            <a:spLocks noChangeArrowheads="1"/>
          </p:cNvSpPr>
          <p:nvPr/>
        </p:nvSpPr>
        <p:spPr bwMode="auto">
          <a:xfrm>
            <a:off x="4495800" y="3140075"/>
            <a:ext cx="3640138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600" b="1" u="sng">
                <a:cs typeface="Arial" panose="020B0604020202020204" pitchFamily="34" charset="0"/>
              </a:rPr>
              <a:t>Don’t</a:t>
            </a:r>
          </a:p>
          <a:p>
            <a:pPr eaLnBrk="1" hangingPunct="1"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Resell or distribute these templates</a:t>
            </a:r>
          </a:p>
          <a:p>
            <a:pPr eaLnBrk="1" hangingPunct="1"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Pass off any of our created content as your own work</a:t>
            </a:r>
            <a:endParaRPr lang="en-US" altLang="en-US" sz="1400">
              <a:cs typeface="Arial" panose="020B0604020202020204" pitchFamily="34" charset="0"/>
            </a:endParaRPr>
          </a:p>
        </p:txBody>
      </p:sp>
      <p:sp>
        <p:nvSpPr>
          <p:cNvPr id="15367" name="Text Box 7"/>
          <p:cNvSpPr txBox="1">
            <a:spLocks noChangeArrowheads="1"/>
          </p:cNvSpPr>
          <p:nvPr/>
        </p:nvSpPr>
        <p:spPr bwMode="auto">
          <a:xfrm>
            <a:off x="1042988" y="5422900"/>
            <a:ext cx="7164387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 algn="ctr" eaLnBrk="1" hangingPunct="1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</a:pPr>
            <a:r>
              <a:rPr lang="en-GB" altLang="en-US" sz="2000" b="1">
                <a:cs typeface="Arial" panose="020B0604020202020204" pitchFamily="34" charset="0"/>
              </a:rPr>
              <a:t>You can find many more free PowerPoint templates and Open Office Impress templates on the Presentation Magazine website </a:t>
            </a:r>
            <a:r>
              <a:rPr lang="en-GB" altLang="en-US" sz="2000" b="1">
                <a:cs typeface="Arial" panose="020B0604020202020204" pitchFamily="34" charset="0"/>
                <a:hlinkClick r:id="rId3"/>
              </a:rPr>
              <a:t>www.presentationmagazine.com</a:t>
            </a:r>
            <a:r>
              <a:rPr lang="en-GB" altLang="en-US" sz="2000" b="1">
                <a:cs typeface="Arial" panose="020B0604020202020204" pitchFamily="34" charset="0"/>
              </a:rPr>
              <a:t>  </a:t>
            </a:r>
            <a:endParaRPr lang="en-US" altLang="en-US" sz="2000" b="1">
              <a:cs typeface="Arial" panose="020B0604020202020204" pitchFamily="34" charset="0"/>
            </a:endParaRPr>
          </a:p>
        </p:txBody>
      </p:sp>
      <p:sp>
        <p:nvSpPr>
          <p:cNvPr id="15368" name="Text Box 8"/>
          <p:cNvSpPr txBox="1">
            <a:spLocks noChangeArrowheads="1"/>
          </p:cNvSpPr>
          <p:nvPr/>
        </p:nvSpPr>
        <p:spPr bwMode="auto">
          <a:xfrm>
            <a:off x="1150938" y="2322513"/>
            <a:ext cx="692626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400">
                <a:cs typeface="Arial" panose="020B0604020202020204" pitchFamily="34" charset="0"/>
              </a:rPr>
              <a:t>We have put a lot of work into developing all these templates and retain the copyright in them.  You can use them freely providing that you do not redistribute or sell them.  </a:t>
            </a:r>
            <a:endParaRPr lang="en-US" altLang="en-US" sz="14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4080"/>
      </a:dk1>
      <a:lt1>
        <a:srgbClr val="FFFFFF"/>
      </a:lt1>
      <a:dk2>
        <a:srgbClr val="FF66FF"/>
      </a:dk2>
      <a:lt2>
        <a:srgbClr val="004080"/>
      </a:lt2>
      <a:accent1>
        <a:srgbClr val="66CCFF"/>
      </a:accent1>
      <a:accent2>
        <a:srgbClr val="333399"/>
      </a:accent2>
      <a:accent3>
        <a:srgbClr val="FFFFFF"/>
      </a:accent3>
      <a:accent4>
        <a:srgbClr val="00356C"/>
      </a:accent4>
      <a:accent5>
        <a:srgbClr val="B8E2FF"/>
      </a:accent5>
      <a:accent6>
        <a:srgbClr val="2D2D8A"/>
      </a:accent6>
      <a:hlink>
        <a:srgbClr val="666666"/>
      </a:hlink>
      <a:folHlink>
        <a:srgbClr val="66FFFF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00066"/>
        </a:dk1>
        <a:lt1>
          <a:srgbClr val="FFFFFF"/>
        </a:lt1>
        <a:dk2>
          <a:srgbClr val="000066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56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000066"/>
        </a:dk1>
        <a:lt1>
          <a:srgbClr val="FFFFFF"/>
        </a:lt1>
        <a:dk2>
          <a:srgbClr val="000066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56"/>
        </a:accent4>
        <a:accent5>
          <a:srgbClr val="DAEDEF"/>
        </a:accent5>
        <a:accent6>
          <a:srgbClr val="2D2D8A"/>
        </a:accent6>
        <a:hlink>
          <a:srgbClr val="3366FF"/>
        </a:hlink>
        <a:folHlink>
          <a:srgbClr val="66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5">
        <a:dk1>
          <a:srgbClr val="000066"/>
        </a:dk1>
        <a:lt1>
          <a:srgbClr val="FFFFFF"/>
        </a:lt1>
        <a:dk2>
          <a:srgbClr val="000066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56"/>
        </a:accent4>
        <a:accent5>
          <a:srgbClr val="DAEDEF"/>
        </a:accent5>
        <a:accent6>
          <a:srgbClr val="2D2D8A"/>
        </a:accent6>
        <a:hlink>
          <a:srgbClr val="000066"/>
        </a:hlink>
        <a:folHlink>
          <a:srgbClr val="3333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6">
        <a:dk1>
          <a:srgbClr val="000066"/>
        </a:dk1>
        <a:lt1>
          <a:srgbClr val="FFFFFF"/>
        </a:lt1>
        <a:dk2>
          <a:srgbClr val="000066"/>
        </a:dk2>
        <a:lt2>
          <a:srgbClr val="808080"/>
        </a:lt2>
        <a:accent1>
          <a:srgbClr val="CCECFF"/>
        </a:accent1>
        <a:accent2>
          <a:srgbClr val="333399"/>
        </a:accent2>
        <a:accent3>
          <a:srgbClr val="FFFFFF"/>
        </a:accent3>
        <a:accent4>
          <a:srgbClr val="000056"/>
        </a:accent4>
        <a:accent5>
          <a:srgbClr val="E2F4FF"/>
        </a:accent5>
        <a:accent6>
          <a:srgbClr val="2D2D8A"/>
        </a:accent6>
        <a:hlink>
          <a:srgbClr val="000066"/>
        </a:hlink>
        <a:folHlink>
          <a:srgbClr val="3333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Macintosh HD:Applications:Microsoft Office 2004:Templates:Presentations:Designs:Clipboard</Template>
  <TotalTime>1029</TotalTime>
  <Words>215</Words>
  <Application>Microsoft Office PowerPoint</Application>
  <PresentationFormat>On-screen Show (4:3)</PresentationFormat>
  <Paragraphs>36</Paragraphs>
  <Slides>6</Slides>
  <Notes>6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Wingdings</vt:lpstr>
      <vt:lpstr>Default Design</vt:lpstr>
      <vt:lpstr>Microsoft Graph Chart</vt:lpstr>
      <vt:lpstr>Balloons</vt:lpstr>
      <vt:lpstr>Example of a Bullet Point Slide</vt:lpstr>
      <vt:lpstr>Example of a chart</vt:lpstr>
      <vt:lpstr>Picture slide</vt:lpstr>
      <vt:lpstr>Examples of default styles</vt:lpstr>
      <vt:lpstr>Use of templates</vt:lpstr>
    </vt:vector>
  </TitlesOfParts>
  <Company>Presentation Magazine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Birthday Balloons Template</dc:title>
  <dc:creator>Presentation Magazine</dc:creator>
  <cp:lastModifiedBy>Jonty Pearce</cp:lastModifiedBy>
  <cp:revision>38</cp:revision>
  <dcterms:modified xsi:type="dcterms:W3CDTF">2015-02-22T11:05:51Z</dcterms:modified>
</cp:coreProperties>
</file>